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66" r:id="rId4"/>
    <p:sldId id="267" r:id="rId5"/>
    <p:sldId id="277" r:id="rId6"/>
    <p:sldId id="278" r:id="rId7"/>
    <p:sldId id="269" r:id="rId8"/>
    <p:sldId id="272" r:id="rId9"/>
    <p:sldId id="27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12"/>
    <a:srgbClr val="F4E5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0D427-DFC6-409D-8F94-C2FF82DDFA9C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C17FFA1A-738D-4CE4-B843-B0F3CDCEBBE5}">
      <dgm:prSet phldrT="[Text]" custT="1"/>
      <dgm:spPr/>
      <dgm:t>
        <a:bodyPr/>
        <a:lstStyle/>
        <a:p>
          <a:pPr algn="l"/>
          <a:r>
            <a:rPr lang="de-DE" sz="2800" b="1" u="none" dirty="0" smtClean="0"/>
            <a:t>Fachstelle Inklusion</a:t>
          </a:r>
        </a:p>
        <a:p>
          <a:pPr algn="l"/>
          <a:r>
            <a:rPr lang="de-DE" sz="2000" dirty="0" smtClean="0"/>
            <a:t>des Gemeindetags BW</a:t>
          </a:r>
        </a:p>
        <a:p>
          <a:pPr algn="l"/>
          <a:r>
            <a:rPr lang="de-DE" sz="2400" b="1" dirty="0" smtClean="0"/>
            <a:t>Monika Tresp</a:t>
          </a:r>
          <a:endParaRPr lang="de-DE" sz="2400" b="1" dirty="0"/>
        </a:p>
      </dgm:t>
    </dgm:pt>
    <dgm:pt modelId="{005AD0D4-6CDE-4584-96F1-81338EFA2DFD}" type="parTrans" cxnId="{C0BDF0B7-E7B3-479A-82EC-EC869E36CA7F}">
      <dgm:prSet/>
      <dgm:spPr/>
      <dgm:t>
        <a:bodyPr/>
        <a:lstStyle/>
        <a:p>
          <a:endParaRPr lang="de-DE"/>
        </a:p>
      </dgm:t>
    </dgm:pt>
    <dgm:pt modelId="{5F43F333-9E11-40DA-AD81-DCF45DE44756}" type="sibTrans" cxnId="{C0BDF0B7-E7B3-479A-82EC-EC869E36CA7F}">
      <dgm:prSet/>
      <dgm:spPr/>
      <dgm:t>
        <a:bodyPr/>
        <a:lstStyle/>
        <a:p>
          <a:endParaRPr lang="de-DE"/>
        </a:p>
      </dgm:t>
    </dgm:pt>
    <dgm:pt modelId="{5048CB98-1AC7-4633-A3AA-50AA85FCC19D}">
      <dgm:prSet phldrT="[Text]" custT="1"/>
      <dgm:spPr/>
      <dgm:t>
        <a:bodyPr anchor="ctr"/>
        <a:lstStyle/>
        <a:p>
          <a:pPr algn="ctr"/>
          <a:endParaRPr lang="de-DE" sz="2400" b="1" dirty="0" smtClean="0"/>
        </a:p>
        <a:p>
          <a:pPr algn="l"/>
          <a:r>
            <a:rPr lang="de-DE" sz="2800" b="1" u="none" dirty="0" smtClean="0"/>
            <a:t>Gemeinde </a:t>
          </a:r>
          <a:r>
            <a:rPr lang="de-DE" sz="2800" b="1" u="none" dirty="0" err="1" smtClean="0"/>
            <a:t>Dußlingen</a:t>
          </a:r>
          <a:endParaRPr lang="de-DE" sz="2800" b="1" u="none" dirty="0" smtClean="0"/>
        </a:p>
        <a:p>
          <a:pPr algn="l"/>
          <a:r>
            <a:rPr lang="de-DE" sz="2000" dirty="0" smtClean="0"/>
            <a:t>im Landkreis Tübingen</a:t>
          </a:r>
        </a:p>
        <a:p>
          <a:pPr algn="l"/>
          <a:r>
            <a:rPr lang="de-DE" sz="2400" b="1" dirty="0" smtClean="0"/>
            <a:t>Silke Hornung</a:t>
          </a:r>
        </a:p>
        <a:p>
          <a:pPr algn="ctr"/>
          <a:endParaRPr lang="de-DE" sz="1800" dirty="0"/>
        </a:p>
      </dgm:t>
    </dgm:pt>
    <dgm:pt modelId="{04C52FC1-4874-45B0-9368-5306CE442088}" type="parTrans" cxnId="{A8B5A62F-612F-4D2F-8F73-DD59FAB09A23}">
      <dgm:prSet/>
      <dgm:spPr/>
      <dgm:t>
        <a:bodyPr/>
        <a:lstStyle/>
        <a:p>
          <a:endParaRPr lang="de-DE"/>
        </a:p>
      </dgm:t>
    </dgm:pt>
    <dgm:pt modelId="{71ECF4CF-DC44-4E19-A71D-60E06CF6B683}" type="sibTrans" cxnId="{A8B5A62F-612F-4D2F-8F73-DD59FAB09A23}">
      <dgm:prSet/>
      <dgm:spPr/>
      <dgm:t>
        <a:bodyPr/>
        <a:lstStyle/>
        <a:p>
          <a:endParaRPr lang="de-DE"/>
        </a:p>
      </dgm:t>
    </dgm:pt>
    <dgm:pt modelId="{CB937368-0402-480E-807A-24E2EC3F4275}">
      <dgm:prSet phldrT="[Text]" custT="1"/>
      <dgm:spPr/>
      <dgm:t>
        <a:bodyPr/>
        <a:lstStyle/>
        <a:p>
          <a:pPr algn="l"/>
          <a:r>
            <a:rPr lang="de-DE" sz="2800" b="1" u="none" dirty="0" smtClean="0"/>
            <a:t>Stadt Holzgerlingen</a:t>
          </a:r>
        </a:p>
        <a:p>
          <a:pPr algn="l"/>
          <a:r>
            <a:rPr lang="de-DE" sz="2000" dirty="0" smtClean="0"/>
            <a:t>im Landkreis Böblingen</a:t>
          </a:r>
        </a:p>
        <a:p>
          <a:pPr algn="l"/>
          <a:r>
            <a:rPr lang="de-DE" sz="2400" b="1" dirty="0" smtClean="0"/>
            <a:t>Stella Grasser</a:t>
          </a:r>
          <a:endParaRPr lang="de-DE" sz="2400" b="1" dirty="0"/>
        </a:p>
      </dgm:t>
    </dgm:pt>
    <dgm:pt modelId="{239BFBC5-E0F3-43C6-9A16-2FC0E78AD67B}" type="parTrans" cxnId="{06B8D1AC-AE66-4BCA-B456-A1027AD0C0AA}">
      <dgm:prSet/>
      <dgm:spPr/>
      <dgm:t>
        <a:bodyPr/>
        <a:lstStyle/>
        <a:p>
          <a:endParaRPr lang="de-DE"/>
        </a:p>
      </dgm:t>
    </dgm:pt>
    <dgm:pt modelId="{0602C6B7-46A4-4799-9E5B-3BA26876B876}" type="sibTrans" cxnId="{06B8D1AC-AE66-4BCA-B456-A1027AD0C0AA}">
      <dgm:prSet/>
      <dgm:spPr/>
      <dgm:t>
        <a:bodyPr/>
        <a:lstStyle/>
        <a:p>
          <a:endParaRPr lang="de-DE"/>
        </a:p>
      </dgm:t>
    </dgm:pt>
    <dgm:pt modelId="{015F5F0E-5661-4426-87A0-8F07CC5DD1D7}" type="pres">
      <dgm:prSet presAssocID="{75F0D427-DFC6-409D-8F94-C2FF82DDFA9C}" presName="linearFlow" presStyleCnt="0">
        <dgm:presLayoutVars>
          <dgm:dir/>
          <dgm:resizeHandles val="exact"/>
        </dgm:presLayoutVars>
      </dgm:prSet>
      <dgm:spPr/>
    </dgm:pt>
    <dgm:pt modelId="{01A7B807-9B60-489A-AA13-4F129C703880}" type="pres">
      <dgm:prSet presAssocID="{C17FFA1A-738D-4CE4-B843-B0F3CDCEBBE5}" presName="composite" presStyleCnt="0"/>
      <dgm:spPr/>
    </dgm:pt>
    <dgm:pt modelId="{E64491C7-3E17-4526-A2C3-2DD815AE2F60}" type="pres">
      <dgm:prSet presAssocID="{C17FFA1A-738D-4CE4-B843-B0F3CDCEBBE5}" presName="imgShp" presStyleLbl="fgImgPlace1" presStyleIdx="0" presStyleCnt="3" custLinFactNeighborX="-31560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5FD7B4-7A03-4F77-BE35-469E1B6CE868}" type="pres">
      <dgm:prSet presAssocID="{C17FFA1A-738D-4CE4-B843-B0F3CDCEBBE5}" presName="txShp" presStyleLbl="node1" presStyleIdx="0" presStyleCnt="3" custLinFactNeighborX="19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97CEEC-341C-468E-8D21-ED6B3A45E513}" type="pres">
      <dgm:prSet presAssocID="{5F43F333-9E11-40DA-AD81-DCF45DE44756}" presName="spacing" presStyleCnt="0"/>
      <dgm:spPr/>
    </dgm:pt>
    <dgm:pt modelId="{B7B1FD2B-9AE0-401A-9A4A-369ED6AD8242}" type="pres">
      <dgm:prSet presAssocID="{5048CB98-1AC7-4633-A3AA-50AA85FCC19D}" presName="composite" presStyleCnt="0"/>
      <dgm:spPr/>
    </dgm:pt>
    <dgm:pt modelId="{6F542EE9-7795-4B2E-BDDC-574CFCF34161}" type="pres">
      <dgm:prSet presAssocID="{5048CB98-1AC7-4633-A3AA-50AA85FCC19D}" presName="imgShp" presStyleLbl="fgImgPlace1" presStyleIdx="1" presStyleCnt="3" custLinFactNeighborX="-31560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C2B6C1-6D31-4129-B757-C0A2B83D1BB9}" type="pres">
      <dgm:prSet presAssocID="{5048CB98-1AC7-4633-A3AA-50AA85FCC19D}" presName="txShp" presStyleLbl="node1" presStyleIdx="1" presStyleCnt="3" custLinFactNeighborX="19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94C446-4EA6-452F-9B2D-F5457A03D3DA}" type="pres">
      <dgm:prSet presAssocID="{71ECF4CF-DC44-4E19-A71D-60E06CF6B683}" presName="spacing" presStyleCnt="0"/>
      <dgm:spPr/>
    </dgm:pt>
    <dgm:pt modelId="{D3FBBD4F-477F-4861-BBCF-090FECD37C17}" type="pres">
      <dgm:prSet presAssocID="{CB937368-0402-480E-807A-24E2EC3F4275}" presName="composite" presStyleCnt="0"/>
      <dgm:spPr/>
    </dgm:pt>
    <dgm:pt modelId="{9A522E65-1646-44C5-B36D-96BA43E64341}" type="pres">
      <dgm:prSet presAssocID="{CB937368-0402-480E-807A-24E2EC3F4275}" presName="imgShp" presStyleLbl="fgImgPlace1" presStyleIdx="2" presStyleCnt="3" custLinFactNeighborX="-31560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8385A9D-5DC2-4457-B504-3800592FF201}" type="pres">
      <dgm:prSet presAssocID="{CB937368-0402-480E-807A-24E2EC3F4275}" presName="txShp" presStyleLbl="node1" presStyleIdx="2" presStyleCnt="3" custLinFactNeighborX="2332" custLinFactNeighborY="-21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B3FFD7-5ED4-4D43-B11D-6F1D8D4C76DD}" type="presOf" srcId="{CB937368-0402-480E-807A-24E2EC3F4275}" destId="{38385A9D-5DC2-4457-B504-3800592FF201}" srcOrd="0" destOrd="0" presId="urn:microsoft.com/office/officeart/2005/8/layout/vList3"/>
    <dgm:cxn modelId="{375417B7-AC30-4994-BDE0-B4D308754B37}" type="presOf" srcId="{5048CB98-1AC7-4633-A3AA-50AA85FCC19D}" destId="{4FC2B6C1-6D31-4129-B757-C0A2B83D1BB9}" srcOrd="0" destOrd="0" presId="urn:microsoft.com/office/officeart/2005/8/layout/vList3"/>
    <dgm:cxn modelId="{BB128484-80C1-4B64-9132-256599507909}" type="presOf" srcId="{C17FFA1A-738D-4CE4-B843-B0F3CDCEBBE5}" destId="{9A5FD7B4-7A03-4F77-BE35-469E1B6CE868}" srcOrd="0" destOrd="0" presId="urn:microsoft.com/office/officeart/2005/8/layout/vList3"/>
    <dgm:cxn modelId="{AAA66541-57ED-4C06-8791-D4F388EDA62B}" type="presOf" srcId="{75F0D427-DFC6-409D-8F94-C2FF82DDFA9C}" destId="{015F5F0E-5661-4426-87A0-8F07CC5DD1D7}" srcOrd="0" destOrd="0" presId="urn:microsoft.com/office/officeart/2005/8/layout/vList3"/>
    <dgm:cxn modelId="{C0BDF0B7-E7B3-479A-82EC-EC869E36CA7F}" srcId="{75F0D427-DFC6-409D-8F94-C2FF82DDFA9C}" destId="{C17FFA1A-738D-4CE4-B843-B0F3CDCEBBE5}" srcOrd="0" destOrd="0" parTransId="{005AD0D4-6CDE-4584-96F1-81338EFA2DFD}" sibTransId="{5F43F333-9E11-40DA-AD81-DCF45DE44756}"/>
    <dgm:cxn modelId="{A8B5A62F-612F-4D2F-8F73-DD59FAB09A23}" srcId="{75F0D427-DFC6-409D-8F94-C2FF82DDFA9C}" destId="{5048CB98-1AC7-4633-A3AA-50AA85FCC19D}" srcOrd="1" destOrd="0" parTransId="{04C52FC1-4874-45B0-9368-5306CE442088}" sibTransId="{71ECF4CF-DC44-4E19-A71D-60E06CF6B683}"/>
    <dgm:cxn modelId="{06B8D1AC-AE66-4BCA-B456-A1027AD0C0AA}" srcId="{75F0D427-DFC6-409D-8F94-C2FF82DDFA9C}" destId="{CB937368-0402-480E-807A-24E2EC3F4275}" srcOrd="2" destOrd="0" parTransId="{239BFBC5-E0F3-43C6-9A16-2FC0E78AD67B}" sibTransId="{0602C6B7-46A4-4799-9E5B-3BA26876B876}"/>
    <dgm:cxn modelId="{EE2A879B-A1EC-4101-AE9C-3CA4A19455B2}" type="presParOf" srcId="{015F5F0E-5661-4426-87A0-8F07CC5DD1D7}" destId="{01A7B807-9B60-489A-AA13-4F129C703880}" srcOrd="0" destOrd="0" presId="urn:microsoft.com/office/officeart/2005/8/layout/vList3"/>
    <dgm:cxn modelId="{68216E4A-0138-4468-B538-3ED149BA948B}" type="presParOf" srcId="{01A7B807-9B60-489A-AA13-4F129C703880}" destId="{E64491C7-3E17-4526-A2C3-2DD815AE2F60}" srcOrd="0" destOrd="0" presId="urn:microsoft.com/office/officeart/2005/8/layout/vList3"/>
    <dgm:cxn modelId="{5265814D-01EA-4B8C-986A-2A6B29FC27DC}" type="presParOf" srcId="{01A7B807-9B60-489A-AA13-4F129C703880}" destId="{9A5FD7B4-7A03-4F77-BE35-469E1B6CE868}" srcOrd="1" destOrd="0" presId="urn:microsoft.com/office/officeart/2005/8/layout/vList3"/>
    <dgm:cxn modelId="{482EF3B8-444D-4759-9A41-E5E0AFE8CF0B}" type="presParOf" srcId="{015F5F0E-5661-4426-87A0-8F07CC5DD1D7}" destId="{AA97CEEC-341C-468E-8D21-ED6B3A45E513}" srcOrd="1" destOrd="0" presId="urn:microsoft.com/office/officeart/2005/8/layout/vList3"/>
    <dgm:cxn modelId="{5D993C16-5B99-49E2-9F28-D27448396E67}" type="presParOf" srcId="{015F5F0E-5661-4426-87A0-8F07CC5DD1D7}" destId="{B7B1FD2B-9AE0-401A-9A4A-369ED6AD8242}" srcOrd="2" destOrd="0" presId="urn:microsoft.com/office/officeart/2005/8/layout/vList3"/>
    <dgm:cxn modelId="{C526BA21-F56A-48F3-861C-9A52179EE075}" type="presParOf" srcId="{B7B1FD2B-9AE0-401A-9A4A-369ED6AD8242}" destId="{6F542EE9-7795-4B2E-BDDC-574CFCF34161}" srcOrd="0" destOrd="0" presId="urn:microsoft.com/office/officeart/2005/8/layout/vList3"/>
    <dgm:cxn modelId="{1F513FAA-8BF8-4D00-8AE3-AE378179FBFE}" type="presParOf" srcId="{B7B1FD2B-9AE0-401A-9A4A-369ED6AD8242}" destId="{4FC2B6C1-6D31-4129-B757-C0A2B83D1BB9}" srcOrd="1" destOrd="0" presId="urn:microsoft.com/office/officeart/2005/8/layout/vList3"/>
    <dgm:cxn modelId="{DAB08881-B85F-4CF0-93D5-C58920D024F2}" type="presParOf" srcId="{015F5F0E-5661-4426-87A0-8F07CC5DD1D7}" destId="{5394C446-4EA6-452F-9B2D-F5457A03D3DA}" srcOrd="3" destOrd="0" presId="urn:microsoft.com/office/officeart/2005/8/layout/vList3"/>
    <dgm:cxn modelId="{632D6AAA-88AB-40F3-A557-C4D7FAC2FEA8}" type="presParOf" srcId="{015F5F0E-5661-4426-87A0-8F07CC5DD1D7}" destId="{D3FBBD4F-477F-4861-BBCF-090FECD37C17}" srcOrd="4" destOrd="0" presId="urn:microsoft.com/office/officeart/2005/8/layout/vList3"/>
    <dgm:cxn modelId="{C102388E-626F-4CC7-BE77-7FD8AB2D7CEA}" type="presParOf" srcId="{D3FBBD4F-477F-4861-BBCF-090FECD37C17}" destId="{9A522E65-1646-44C5-B36D-96BA43E64341}" srcOrd="0" destOrd="0" presId="urn:microsoft.com/office/officeart/2005/8/layout/vList3"/>
    <dgm:cxn modelId="{9B9D7916-EF85-4B36-96DE-5B38AEF2B1D3}" type="presParOf" srcId="{D3FBBD4F-477F-4861-BBCF-090FECD37C17}" destId="{38385A9D-5DC2-4457-B504-3800592FF2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FD7B4-7A03-4F77-BE35-469E1B6CE868}">
      <dsp:nvSpPr>
        <dsp:cNvPr id="0" name=""/>
        <dsp:cNvSpPr/>
      </dsp:nvSpPr>
      <dsp:spPr>
        <a:xfrm rot="10800000">
          <a:off x="2013750" y="3073"/>
          <a:ext cx="5842009" cy="17042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53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u="none" kern="1200" dirty="0" smtClean="0"/>
            <a:t>Fachstelle Inklusion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des Gemeindetags BW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Monika Tresp</a:t>
          </a:r>
          <a:endParaRPr lang="de-DE" sz="2400" b="1" kern="1200" dirty="0"/>
        </a:p>
      </dsp:txBody>
      <dsp:txXfrm rot="10800000">
        <a:off x="2013750" y="3073"/>
        <a:ext cx="5842009" cy="1704276"/>
      </dsp:txXfrm>
    </dsp:sp>
    <dsp:sp modelId="{E64491C7-3E17-4526-A2C3-2DD815AE2F60}">
      <dsp:nvSpPr>
        <dsp:cNvPr id="0" name=""/>
        <dsp:cNvSpPr/>
      </dsp:nvSpPr>
      <dsp:spPr>
        <a:xfrm>
          <a:off x="507544" y="3073"/>
          <a:ext cx="1704276" cy="170427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2B6C1-6D31-4129-B757-C0A2B83D1BB9}">
      <dsp:nvSpPr>
        <dsp:cNvPr id="0" name=""/>
        <dsp:cNvSpPr/>
      </dsp:nvSpPr>
      <dsp:spPr>
        <a:xfrm rot="10800000">
          <a:off x="2013750" y="2216089"/>
          <a:ext cx="5842009" cy="17042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5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u="none" kern="1200" dirty="0" smtClean="0"/>
            <a:t>Gemeinde </a:t>
          </a:r>
          <a:r>
            <a:rPr lang="de-DE" sz="2800" b="1" u="none" kern="1200" dirty="0" err="1" smtClean="0"/>
            <a:t>Dußlingen</a:t>
          </a:r>
          <a:endParaRPr lang="de-DE" sz="2800" b="1" u="none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Landkreis Tübingen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Silke Hornung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/>
        </a:p>
      </dsp:txBody>
      <dsp:txXfrm rot="10800000">
        <a:off x="2013750" y="2216089"/>
        <a:ext cx="5842009" cy="1704276"/>
      </dsp:txXfrm>
    </dsp:sp>
    <dsp:sp modelId="{6F542EE9-7795-4B2E-BDDC-574CFCF34161}">
      <dsp:nvSpPr>
        <dsp:cNvPr id="0" name=""/>
        <dsp:cNvSpPr/>
      </dsp:nvSpPr>
      <dsp:spPr>
        <a:xfrm>
          <a:off x="507544" y="2216089"/>
          <a:ext cx="1704276" cy="170427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85A9D-5DC2-4457-B504-3800592FF201}">
      <dsp:nvSpPr>
        <dsp:cNvPr id="0" name=""/>
        <dsp:cNvSpPr/>
      </dsp:nvSpPr>
      <dsp:spPr>
        <a:xfrm rot="10800000">
          <a:off x="2033788" y="4392480"/>
          <a:ext cx="5842009" cy="17042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1539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u="none" kern="1200" dirty="0" smtClean="0"/>
            <a:t>Stadt Holzgerlingen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im Landkreis Böblingen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Stella Grasser</a:t>
          </a:r>
          <a:endParaRPr lang="de-DE" sz="2400" b="1" kern="1200" dirty="0"/>
        </a:p>
      </dsp:txBody>
      <dsp:txXfrm rot="10800000">
        <a:off x="2033788" y="4392480"/>
        <a:ext cx="5842009" cy="1704276"/>
      </dsp:txXfrm>
    </dsp:sp>
    <dsp:sp modelId="{9A522E65-1646-44C5-B36D-96BA43E64341}">
      <dsp:nvSpPr>
        <dsp:cNvPr id="0" name=""/>
        <dsp:cNvSpPr/>
      </dsp:nvSpPr>
      <dsp:spPr>
        <a:xfrm>
          <a:off x="507544" y="4429105"/>
          <a:ext cx="1704276" cy="170427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5AAF-D785-454D-A449-26A52117FB93}" type="datetimeFigureOut">
              <a:rPr lang="de-DE" smtClean="0"/>
              <a:pPr/>
              <a:t>22.11.2016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E1477-7B92-47F1-B4BA-9277F2C9A2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861F-95BF-4F5D-9ECF-48B77361F9FE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F13A-60E7-4B6D-8D3B-FE0B740BAEDB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C0EA-D249-4459-8A2A-CCBDB8C0FF2F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4F97-A422-43FD-9EFD-BEDC576EA335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609-5723-42AD-962C-84BBE9FA5055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CA9C-3A72-4FCC-9FBB-F9201BE6AEA7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9AC1-AC33-4ABB-A630-0E0BD1B0BA84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78AB-F053-4C24-88F7-0E65F9FD0037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BF63-F7C6-4765-9089-E46215031FEC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488C-652F-49EA-BFA7-ED7F5051B4E3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F851-2E6B-4142-ABE0-6DB9327A4064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16BD-73F6-4B17-9BCC-46DABDED18F5}" type="datetime1">
              <a:rPr lang="de-DE" smtClean="0"/>
              <a:pPr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Treffpunkt Inklusion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D75F-90A7-489F-9D15-8B8ADC2804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23528" y="2060848"/>
            <a:ext cx="8496944" cy="4392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Treffpunkt Inklusion</a:t>
            </a: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dirty="0" smtClean="0"/>
              <a:t>30. November 2016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1600" y="4155150"/>
            <a:ext cx="7000800" cy="17526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 Fachstelle </a:t>
            </a:r>
            <a:r>
              <a:rPr lang="de-DE" b="1" dirty="0" smtClean="0">
                <a:solidFill>
                  <a:schemeClr val="tx1"/>
                </a:solidFill>
              </a:rPr>
              <a:t>Inklusion des Gemeindetags Baden-Württemberg und Modellkommunen</a:t>
            </a:r>
            <a:endParaRPr lang="de-DE" sz="3000" b="1" dirty="0" smtClean="0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23528" y="1988840"/>
            <a:ext cx="8496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66" y="36522"/>
            <a:ext cx="1305398" cy="19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/>
        </p:nvGraphicFramePr>
        <p:xfrm>
          <a:off x="206119" y="116632"/>
          <a:ext cx="8784976" cy="613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E132D5A3-CF68-4331-B9F9-309C6251BA8E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Inhaltsplatzhalter 6" descr="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86717"/>
            <a:ext cx="3456384" cy="5108909"/>
          </a:xfrm>
        </p:spPr>
      </p:pic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11960" y="1700808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 smtClean="0"/>
              <a:t> Austausch mit Experten in eigener Sache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dirty="0" smtClean="0"/>
              <a:t> Sensibilisierung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dirty="0" smtClean="0"/>
              <a:t> Einzelberatung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dirty="0" smtClean="0"/>
              <a:t> Seminare/Workshops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dirty="0" smtClean="0"/>
              <a:t> Gute Praxis </a:t>
            </a:r>
            <a:endParaRPr lang="de-DE" sz="3200" dirty="0"/>
          </a:p>
        </p:txBody>
      </p: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Was wir tun…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cs typeface="Arial" pitchFamily="34" charset="0"/>
              </a:rPr>
              <a:t>Gute Praxis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380" t="9806" r="35865" b="50729"/>
          <a:stretch>
            <a:fillRect/>
          </a:stretch>
        </p:blipFill>
        <p:spPr bwMode="auto">
          <a:xfrm>
            <a:off x="431540" y="1196128"/>
            <a:ext cx="8280920" cy="46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cs typeface="Arial" pitchFamily="34" charset="0"/>
              </a:rPr>
              <a:t>Gute Praxis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380" t="50370" r="35865" b="9931"/>
          <a:stretch>
            <a:fillRect/>
          </a:stretch>
        </p:blipFill>
        <p:spPr bwMode="auto">
          <a:xfrm>
            <a:off x="503548" y="1313582"/>
            <a:ext cx="8136904" cy="459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cs typeface="Arial" pitchFamily="34" charset="0"/>
              </a:rPr>
              <a:t>Gute Praxis</a:t>
            </a:r>
          </a:p>
        </p:txBody>
      </p:sp>
      <p:pic>
        <p:nvPicPr>
          <p:cNvPr id="12" name="Grafik 11" descr="GutePraxis1.png"/>
          <p:cNvPicPr>
            <a:picLocks noChangeAspect="1"/>
          </p:cNvPicPr>
          <p:nvPr/>
        </p:nvPicPr>
        <p:blipFill>
          <a:blip r:embed="rId3" cstate="print"/>
          <a:srcRect r="5058"/>
          <a:stretch>
            <a:fillRect/>
          </a:stretch>
        </p:blipFill>
        <p:spPr>
          <a:xfrm>
            <a:off x="53790" y="1395710"/>
            <a:ext cx="903649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cs typeface="Arial" pitchFamily="34" charset="0"/>
              </a:rPr>
              <a:t>Schwerpunkte 2016 – 2018</a:t>
            </a:r>
          </a:p>
        </p:txBody>
      </p:sp>
      <p:pic>
        <p:nvPicPr>
          <p:cNvPr id="10" name="Grafik 9" descr="Bild2.png"/>
          <p:cNvPicPr/>
          <p:nvPr/>
        </p:nvPicPr>
        <p:blipFill>
          <a:blip r:embed="rId3" cstate="print"/>
          <a:srcRect t="5494" r="5669"/>
          <a:stretch>
            <a:fillRect/>
          </a:stretch>
        </p:blipFill>
        <p:spPr>
          <a:xfrm>
            <a:off x="2348717" y="1232611"/>
            <a:ext cx="4446566" cy="503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cs typeface="Arial" pitchFamily="34" charset="0"/>
              </a:rPr>
              <a:t>Modellkommunen</a:t>
            </a:r>
          </a:p>
        </p:txBody>
      </p:sp>
      <p:sp>
        <p:nvSpPr>
          <p:cNvPr id="12" name="Ellipse 11"/>
          <p:cNvSpPr/>
          <p:nvPr/>
        </p:nvSpPr>
        <p:spPr>
          <a:xfrm>
            <a:off x="3599892" y="2618910"/>
            <a:ext cx="1944216" cy="16201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Modell-kommunen Inklusion </a:t>
            </a:r>
          </a:p>
          <a:p>
            <a:pPr algn="ctr"/>
            <a:endParaRPr lang="de-DE" sz="6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2016 - 2018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03938" y="3835737"/>
            <a:ext cx="2340548" cy="10517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Stadt Bühl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419872" y="4581704"/>
            <a:ext cx="2340548" cy="10517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Und Sie…?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03938" y="2084773"/>
            <a:ext cx="2340548" cy="10517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Gemeinde </a:t>
            </a:r>
            <a:r>
              <a:rPr lang="de-DE" dirty="0" err="1" smtClean="0">
                <a:solidFill>
                  <a:schemeClr val="tx1"/>
                </a:solidFill>
              </a:rPr>
              <a:t>Dußlingen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419872" y="1269336"/>
            <a:ext cx="2340548" cy="10517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Stadt Holzgerlingen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069280" y="2084773"/>
            <a:ext cx="2340548" cy="10517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Gemeinde Leutenbach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069280" y="3835737"/>
            <a:ext cx="2340548" cy="10517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Gemeinde Schwarzach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leutenbach.de/Gemeindewap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957" y="2204864"/>
            <a:ext cx="694951" cy="781820"/>
          </a:xfrm>
          <a:prstGeom prst="rect">
            <a:avLst/>
          </a:prstGeom>
          <a:noFill/>
        </p:spPr>
      </p:pic>
      <p:pic>
        <p:nvPicPr>
          <p:cNvPr id="16" name="Grafik 15" descr="Wappen_Dusslin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7921" y="2348880"/>
            <a:ext cx="762630" cy="875070"/>
          </a:xfrm>
          <a:prstGeom prst="rect">
            <a:avLst/>
          </a:prstGeom>
        </p:spPr>
      </p:pic>
      <p:pic>
        <p:nvPicPr>
          <p:cNvPr id="2052" name="Picture 4" descr="http://www.schwarzach-online.de/fileadmin/_processed_/csm_Wappen_Schwarzach_976d63051e.jpg"/>
          <p:cNvPicPr>
            <a:picLocks noChangeAspect="1" noChangeArrowheads="1"/>
          </p:cNvPicPr>
          <p:nvPr/>
        </p:nvPicPr>
        <p:blipFill>
          <a:blip r:embed="rId5" cstate="print"/>
          <a:srcRect l="7716" t="6996" r="503"/>
          <a:stretch>
            <a:fillRect/>
          </a:stretch>
        </p:blipFill>
        <p:spPr bwMode="auto">
          <a:xfrm>
            <a:off x="8064388" y="3933056"/>
            <a:ext cx="792088" cy="885275"/>
          </a:xfrm>
          <a:prstGeom prst="rect">
            <a:avLst/>
          </a:prstGeom>
          <a:noFill/>
        </p:spPr>
      </p:pic>
      <p:pic>
        <p:nvPicPr>
          <p:cNvPr id="2054" name="Picture 6" descr="Wappen der Stadt Bü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3497" y="3933056"/>
            <a:ext cx="711479" cy="731740"/>
          </a:xfrm>
          <a:prstGeom prst="rect">
            <a:avLst/>
          </a:prstGeom>
          <a:noFill/>
        </p:spPr>
      </p:pic>
      <p:pic>
        <p:nvPicPr>
          <p:cNvPr id="2056" name="Picture 8" descr="http://www.orte-bw.de/grafik/uploads/132_2010_1030.jpg"/>
          <p:cNvPicPr>
            <a:picLocks noChangeAspect="1" noChangeArrowheads="1"/>
          </p:cNvPicPr>
          <p:nvPr/>
        </p:nvPicPr>
        <p:blipFill>
          <a:blip r:embed="rId7" cstate="print"/>
          <a:srcRect l="8294" t="8248" r="8762" b="1030"/>
          <a:stretch>
            <a:fillRect/>
          </a:stretch>
        </p:blipFill>
        <p:spPr bwMode="auto">
          <a:xfrm>
            <a:off x="5436096" y="1412776"/>
            <a:ext cx="720080" cy="792088"/>
          </a:xfrm>
          <a:prstGeom prst="rect">
            <a:avLst/>
          </a:prstGeom>
          <a:noFill/>
        </p:spPr>
      </p:pic>
      <p:cxnSp>
        <p:nvCxnSpPr>
          <p:cNvPr id="26" name="Gerade Verbindung 25"/>
          <p:cNvCxnSpPr>
            <a:stCxn id="12" idx="0"/>
          </p:cNvCxnSpPr>
          <p:nvPr/>
        </p:nvCxnSpPr>
        <p:spPr>
          <a:xfrm flipV="1">
            <a:off x="4572000" y="2348880"/>
            <a:ext cx="0" cy="270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5436096" y="2780928"/>
            <a:ext cx="72008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5436096" y="3789040"/>
            <a:ext cx="72008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12" idx="4"/>
            <a:endCxn id="20" idx="0"/>
          </p:cNvCxnSpPr>
          <p:nvPr/>
        </p:nvCxnSpPr>
        <p:spPr>
          <a:xfrm>
            <a:off x="4572000" y="4239090"/>
            <a:ext cx="18146" cy="342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3419872" y="3068960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endCxn id="12" idx="3"/>
          </p:cNvCxnSpPr>
          <p:nvPr/>
        </p:nvCxnSpPr>
        <p:spPr>
          <a:xfrm flipV="1">
            <a:off x="3491880" y="4001820"/>
            <a:ext cx="392736" cy="147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D75F-90A7-489F-9D15-8B8ADC28044C}" type="slidenum">
              <a:rPr lang="de-DE" smtClean="0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Treffpunkt Inklusion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Stuttgart, den </a:t>
            </a:r>
            <a:fld id="{D8E2BBD9-086B-4B07-A4CD-5A79A9703428}" type="datetime1">
              <a:rPr lang="de-DE" smtClean="0">
                <a:solidFill>
                  <a:schemeClr val="tx1"/>
                </a:solidFill>
              </a:rPr>
              <a:pPr/>
              <a:t>22.11.2016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233590" y="1105950"/>
            <a:ext cx="8704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2555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cs typeface="Arial" pitchFamily="34" charset="0"/>
              </a:rPr>
              <a:t>Umfrage</a:t>
            </a:r>
          </a:p>
        </p:txBody>
      </p:sp>
      <p:sp>
        <p:nvSpPr>
          <p:cNvPr id="10" name="Smiley 9"/>
          <p:cNvSpPr/>
          <p:nvPr/>
        </p:nvSpPr>
        <p:spPr>
          <a:xfrm>
            <a:off x="5909381" y="4509120"/>
            <a:ext cx="1728707" cy="1584176"/>
          </a:xfrm>
          <a:prstGeom prst="smileyFace">
            <a:avLst>
              <a:gd name="adj" fmla="val 4653"/>
            </a:avLst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5050888" y="1412776"/>
            <a:ext cx="3445692" cy="28083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Auf Wiedersehen an Stand 1&amp;2…!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6837" t="21188" r="36857" b="7601"/>
          <a:stretch>
            <a:fillRect/>
          </a:stretch>
        </p:blipFill>
        <p:spPr bwMode="auto">
          <a:xfrm>
            <a:off x="755576" y="1196752"/>
            <a:ext cx="3528392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(4:3)</PresentationFormat>
  <Paragraphs>234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Treffpunkt Inklusion 30. November 2016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Company>GTBW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„Treffpunkt Inklusion“ am 30. November 2016</dc:title>
  <dc:creator>Flieger, Kerstin</dc:creator>
  <cp:lastModifiedBy>Flieger, Kerstin</cp:lastModifiedBy>
  <cp:revision>46</cp:revision>
  <dcterms:created xsi:type="dcterms:W3CDTF">2016-11-17T15:54:59Z</dcterms:created>
  <dcterms:modified xsi:type="dcterms:W3CDTF">2016-11-22T13:07:12Z</dcterms:modified>
</cp:coreProperties>
</file>