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15" r:id="rId3"/>
    <p:sldId id="308" r:id="rId4"/>
    <p:sldId id="295" r:id="rId5"/>
    <p:sldId id="296" r:id="rId6"/>
    <p:sldId id="310" r:id="rId7"/>
    <p:sldId id="297" r:id="rId8"/>
    <p:sldId id="298" r:id="rId9"/>
    <p:sldId id="299" r:id="rId10"/>
    <p:sldId id="300" r:id="rId11"/>
    <p:sldId id="316" r:id="rId12"/>
    <p:sldId id="304" r:id="rId13"/>
    <p:sldId id="287" r:id="rId14"/>
    <p:sldId id="305" r:id="rId15"/>
    <p:sldId id="306" r:id="rId16"/>
    <p:sldId id="307" r:id="rId17"/>
  </p:sldIdLst>
  <p:sldSz cx="9144000" cy="6858000" type="screen4x3"/>
  <p:notesSz cx="6735763" cy="98663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9999"/>
    <a:srgbClr val="FF9900"/>
    <a:srgbClr val="3333FF"/>
    <a:srgbClr val="FFFFCC"/>
    <a:srgbClr val="FFCC99"/>
    <a:srgbClr val="FFCC66"/>
    <a:srgbClr val="008000"/>
    <a:srgbClr val="0000FF"/>
    <a:srgbClr val="FFFF66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48" y="-84"/>
      </p:cViewPr>
      <p:guideLst>
        <p:guide orient="horz" pos="3107"/>
        <p:guide pos="21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F9671-6A82-434B-93BE-9D287E45FC4F}" type="doc">
      <dgm:prSet loTypeId="urn:microsoft.com/office/officeart/2005/8/layout/funnel1" loCatId="relationship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8B5DFEB6-8193-4C2B-9418-3AFE8C684D8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de-DE" sz="1600" dirty="0" smtClean="0"/>
            <a:t>Passgenaue Lösungen vor Ort</a:t>
          </a:r>
          <a:endParaRPr lang="de-DE" sz="1400" dirty="0"/>
        </a:p>
      </dgm:t>
    </dgm:pt>
    <dgm:pt modelId="{935A2885-5B7D-4103-BBC4-54C3BC0C11CC}" type="parTrans" cxnId="{505F36C8-2022-4685-B81C-C8796CE3F046}">
      <dgm:prSet/>
      <dgm:spPr/>
      <dgm:t>
        <a:bodyPr/>
        <a:lstStyle/>
        <a:p>
          <a:endParaRPr lang="de-DE"/>
        </a:p>
      </dgm:t>
    </dgm:pt>
    <dgm:pt modelId="{FCAE64FF-DA71-45AC-813C-2D59276E8E20}" type="sibTrans" cxnId="{505F36C8-2022-4685-B81C-C8796CE3F046}">
      <dgm:prSet/>
      <dgm:spPr/>
      <dgm:t>
        <a:bodyPr/>
        <a:lstStyle/>
        <a:p>
          <a:endParaRPr lang="de-DE"/>
        </a:p>
      </dgm:t>
    </dgm:pt>
    <dgm:pt modelId="{FC90443E-D73B-43A2-8970-8821A548808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de-DE" sz="1600" dirty="0" smtClean="0"/>
            <a:t>Individuelle Beratung</a:t>
          </a:r>
          <a:endParaRPr lang="de-DE" sz="1600" dirty="0"/>
        </a:p>
      </dgm:t>
    </dgm:pt>
    <dgm:pt modelId="{66EB2B48-8BB3-48CB-9B71-1E207723ADC8}" type="parTrans" cxnId="{2BB44055-EABA-4132-AE6C-341F65E30E78}">
      <dgm:prSet/>
      <dgm:spPr/>
      <dgm:t>
        <a:bodyPr/>
        <a:lstStyle/>
        <a:p>
          <a:endParaRPr lang="de-DE"/>
        </a:p>
      </dgm:t>
    </dgm:pt>
    <dgm:pt modelId="{96BEDD69-3C6C-409E-B9F4-E14F0072A1B4}" type="sibTrans" cxnId="{2BB44055-EABA-4132-AE6C-341F65E30E78}">
      <dgm:prSet/>
      <dgm:spPr/>
      <dgm:t>
        <a:bodyPr/>
        <a:lstStyle/>
        <a:p>
          <a:endParaRPr lang="de-DE"/>
        </a:p>
      </dgm:t>
    </dgm:pt>
    <dgm:pt modelId="{6C86AE0B-1AD6-48D9-9531-9928D7357078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de-DE" sz="1600" dirty="0" smtClean="0"/>
            <a:t>Austausch über „Gute-Praxis“</a:t>
          </a:r>
          <a:endParaRPr lang="de-DE" sz="1600" dirty="0"/>
        </a:p>
      </dgm:t>
    </dgm:pt>
    <dgm:pt modelId="{0E732D32-6095-4DE6-ADE6-F47CBF99894C}" type="parTrans" cxnId="{9D8BF959-217A-4879-8827-D96B885852F8}">
      <dgm:prSet/>
      <dgm:spPr/>
      <dgm:t>
        <a:bodyPr/>
        <a:lstStyle/>
        <a:p>
          <a:endParaRPr lang="de-DE"/>
        </a:p>
      </dgm:t>
    </dgm:pt>
    <dgm:pt modelId="{709ABB8D-7E7F-41A9-802F-AA2AA3240DA3}" type="sibTrans" cxnId="{9D8BF959-217A-4879-8827-D96B885852F8}">
      <dgm:prSet/>
      <dgm:spPr/>
      <dgm:t>
        <a:bodyPr/>
        <a:lstStyle/>
        <a:p>
          <a:endParaRPr lang="de-DE"/>
        </a:p>
      </dgm:t>
    </dgm:pt>
    <dgm:pt modelId="{08C4B130-CDEE-4293-AB96-4DFC9C0EE3C8}">
      <dgm:prSet phldrT="[Text]" custT="1"/>
      <dgm:spPr/>
      <dgm:t>
        <a:bodyPr/>
        <a:lstStyle/>
        <a:p>
          <a:r>
            <a:rPr lang="de-DE" sz="2400" b="1" dirty="0" smtClean="0"/>
            <a:t>Fachstelle Inklusion</a:t>
          </a:r>
          <a:endParaRPr lang="de-DE" sz="2400" b="1" dirty="0"/>
        </a:p>
      </dgm:t>
    </dgm:pt>
    <dgm:pt modelId="{652DB5EB-C04F-45E0-99EB-30C103C8566E}" type="parTrans" cxnId="{CEF0E3CC-5F15-4081-9B74-9F6264633DFD}">
      <dgm:prSet/>
      <dgm:spPr/>
      <dgm:t>
        <a:bodyPr/>
        <a:lstStyle/>
        <a:p>
          <a:endParaRPr lang="de-DE"/>
        </a:p>
      </dgm:t>
    </dgm:pt>
    <dgm:pt modelId="{D1B948B7-3872-4F4A-BD4C-370E71C4FC24}" type="sibTrans" cxnId="{CEF0E3CC-5F15-4081-9B74-9F6264633DFD}">
      <dgm:prSet/>
      <dgm:spPr/>
      <dgm:t>
        <a:bodyPr/>
        <a:lstStyle/>
        <a:p>
          <a:endParaRPr lang="de-DE"/>
        </a:p>
      </dgm:t>
    </dgm:pt>
    <dgm:pt modelId="{7278698A-A48E-4E3F-996D-80B6120DD779}" type="pres">
      <dgm:prSet presAssocID="{5E7F9671-6A82-434B-93BE-9D287E45FC4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C0C50FA-F7C4-425F-9DEC-C6DF9EB4BD93}" type="pres">
      <dgm:prSet presAssocID="{5E7F9671-6A82-434B-93BE-9D287E45FC4F}" presName="ellipse" presStyleLbl="trBgShp" presStyleIdx="0" presStyleCnt="1"/>
      <dgm:spPr>
        <a:noFill/>
      </dgm:spPr>
      <dgm:t>
        <a:bodyPr/>
        <a:lstStyle/>
        <a:p>
          <a:endParaRPr lang="de-DE"/>
        </a:p>
      </dgm:t>
    </dgm:pt>
    <dgm:pt modelId="{5FBD83EC-B056-46D2-ADCE-404023F3519C}" type="pres">
      <dgm:prSet presAssocID="{5E7F9671-6A82-434B-93BE-9D287E45FC4F}" presName="arrow1" presStyleLbl="fgShp" presStyleIdx="0" presStyleCnt="1" custScaleY="100000" custLinFactY="1431" custLinFactNeighborX="1514" custLinFactNeighborY="100000"/>
      <dgm:spPr/>
      <dgm:t>
        <a:bodyPr/>
        <a:lstStyle/>
        <a:p>
          <a:endParaRPr lang="de-DE"/>
        </a:p>
      </dgm:t>
    </dgm:pt>
    <dgm:pt modelId="{B711360B-0040-489A-B065-F8F3F2E3DDFA}" type="pres">
      <dgm:prSet presAssocID="{5E7F9671-6A82-434B-93BE-9D287E45FC4F}" presName="rectangle" presStyleLbl="revTx" presStyleIdx="0" presStyleCnt="1" custScaleX="120396" custScaleY="99942" custLinFactNeighborX="-302" custLinFactNeighborY="5795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85F93D-5A4A-4F80-BAD8-7F050DD461A6}" type="pres">
      <dgm:prSet presAssocID="{FC90443E-D73B-43A2-8970-8821A5488087}" presName="item1" presStyleLbl="node1" presStyleIdx="0" presStyleCnt="3" custScaleX="152576" custScaleY="150005" custLinFactNeighborX="-10545" custLinFactNeighborY="1336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D38BA70-24A5-46E1-85A7-768DA64DECB8}" type="pres">
      <dgm:prSet presAssocID="{6C86AE0B-1AD6-48D9-9531-9928D7357078}" presName="item2" presStyleLbl="node1" presStyleIdx="1" presStyleCnt="3" custScaleX="147495" custScaleY="129959" custLinFactNeighborX="-21520" custLinFactNeighborY="-3828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011007A-1871-411A-A502-3EDF6886F353}" type="pres">
      <dgm:prSet presAssocID="{08C4B130-CDEE-4293-AB96-4DFC9C0EE3C8}" presName="item3" presStyleLbl="node1" presStyleIdx="2" presStyleCnt="3" custScaleX="163375" custScaleY="120786" custLinFactNeighborX="32346" custLinFactNeighborY="-1869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F4DE03D-091F-4F0E-96D7-E4918F52A2D1}" type="pres">
      <dgm:prSet presAssocID="{5E7F9671-6A82-434B-93BE-9D287E45FC4F}" presName="funnel" presStyleLbl="trAlignAcc1" presStyleIdx="0" presStyleCnt="1" custScaleX="137566" custScaleY="125148"/>
      <dgm:spPr>
        <a:noFill/>
      </dgm:spPr>
      <dgm:t>
        <a:bodyPr/>
        <a:lstStyle/>
        <a:p>
          <a:endParaRPr lang="de-DE"/>
        </a:p>
      </dgm:t>
    </dgm:pt>
  </dgm:ptLst>
  <dgm:cxnLst>
    <dgm:cxn modelId="{F95AF803-0497-4EFD-AFA6-45AAADE14F22}" type="presOf" srcId="{FC90443E-D73B-43A2-8970-8821A5488087}" destId="{8D38BA70-24A5-46E1-85A7-768DA64DECB8}" srcOrd="0" destOrd="0" presId="urn:microsoft.com/office/officeart/2005/8/layout/funnel1"/>
    <dgm:cxn modelId="{9D8BF959-217A-4879-8827-D96B885852F8}" srcId="{5E7F9671-6A82-434B-93BE-9D287E45FC4F}" destId="{6C86AE0B-1AD6-48D9-9531-9928D7357078}" srcOrd="2" destOrd="0" parTransId="{0E732D32-6095-4DE6-ADE6-F47CBF99894C}" sibTransId="{709ABB8D-7E7F-41A9-802F-AA2AA3240DA3}"/>
    <dgm:cxn modelId="{5BC757EA-FD2C-4637-946C-28FD9EC86B52}" type="presOf" srcId="{5E7F9671-6A82-434B-93BE-9D287E45FC4F}" destId="{7278698A-A48E-4E3F-996D-80B6120DD779}" srcOrd="0" destOrd="0" presId="urn:microsoft.com/office/officeart/2005/8/layout/funnel1"/>
    <dgm:cxn modelId="{CEF0E3CC-5F15-4081-9B74-9F6264633DFD}" srcId="{5E7F9671-6A82-434B-93BE-9D287E45FC4F}" destId="{08C4B130-CDEE-4293-AB96-4DFC9C0EE3C8}" srcOrd="3" destOrd="0" parTransId="{652DB5EB-C04F-45E0-99EB-30C103C8566E}" sibTransId="{D1B948B7-3872-4F4A-BD4C-370E71C4FC24}"/>
    <dgm:cxn modelId="{547447D5-30AA-45F1-B2AA-2B5EF473E405}" type="presOf" srcId="{8B5DFEB6-8193-4C2B-9418-3AFE8C684D8E}" destId="{8011007A-1871-411A-A502-3EDF6886F353}" srcOrd="0" destOrd="0" presId="urn:microsoft.com/office/officeart/2005/8/layout/funnel1"/>
    <dgm:cxn modelId="{2366E330-5A11-45D9-B3FA-0A90CBF9ED23}" type="presOf" srcId="{6C86AE0B-1AD6-48D9-9531-9928D7357078}" destId="{AB85F93D-5A4A-4F80-BAD8-7F050DD461A6}" srcOrd="0" destOrd="0" presId="urn:microsoft.com/office/officeart/2005/8/layout/funnel1"/>
    <dgm:cxn modelId="{505F36C8-2022-4685-B81C-C8796CE3F046}" srcId="{5E7F9671-6A82-434B-93BE-9D287E45FC4F}" destId="{8B5DFEB6-8193-4C2B-9418-3AFE8C684D8E}" srcOrd="0" destOrd="0" parTransId="{935A2885-5B7D-4103-BBC4-54C3BC0C11CC}" sibTransId="{FCAE64FF-DA71-45AC-813C-2D59276E8E20}"/>
    <dgm:cxn modelId="{A2649E88-B773-4C40-9CB2-B43DEECD4FFB}" type="presOf" srcId="{08C4B130-CDEE-4293-AB96-4DFC9C0EE3C8}" destId="{B711360B-0040-489A-B065-F8F3F2E3DDFA}" srcOrd="0" destOrd="0" presId="urn:microsoft.com/office/officeart/2005/8/layout/funnel1"/>
    <dgm:cxn modelId="{2BB44055-EABA-4132-AE6C-341F65E30E78}" srcId="{5E7F9671-6A82-434B-93BE-9D287E45FC4F}" destId="{FC90443E-D73B-43A2-8970-8821A5488087}" srcOrd="1" destOrd="0" parTransId="{66EB2B48-8BB3-48CB-9B71-1E207723ADC8}" sibTransId="{96BEDD69-3C6C-409E-B9F4-E14F0072A1B4}"/>
    <dgm:cxn modelId="{5C4403D3-92B6-4977-A53F-DCA22960DF9C}" type="presParOf" srcId="{7278698A-A48E-4E3F-996D-80B6120DD779}" destId="{2C0C50FA-F7C4-425F-9DEC-C6DF9EB4BD93}" srcOrd="0" destOrd="0" presId="urn:microsoft.com/office/officeart/2005/8/layout/funnel1"/>
    <dgm:cxn modelId="{703752ED-0D21-4BA6-8134-A74CDAC14CFA}" type="presParOf" srcId="{7278698A-A48E-4E3F-996D-80B6120DD779}" destId="{5FBD83EC-B056-46D2-ADCE-404023F3519C}" srcOrd="1" destOrd="0" presId="urn:microsoft.com/office/officeart/2005/8/layout/funnel1"/>
    <dgm:cxn modelId="{F17A152A-316A-4A2A-A078-7C26C92EA86A}" type="presParOf" srcId="{7278698A-A48E-4E3F-996D-80B6120DD779}" destId="{B711360B-0040-489A-B065-F8F3F2E3DDFA}" srcOrd="2" destOrd="0" presId="urn:microsoft.com/office/officeart/2005/8/layout/funnel1"/>
    <dgm:cxn modelId="{222D7898-D4A3-4908-BC45-CFC2F8178037}" type="presParOf" srcId="{7278698A-A48E-4E3F-996D-80B6120DD779}" destId="{AB85F93D-5A4A-4F80-BAD8-7F050DD461A6}" srcOrd="3" destOrd="0" presId="urn:microsoft.com/office/officeart/2005/8/layout/funnel1"/>
    <dgm:cxn modelId="{B0D97F50-1990-4D92-B203-17964943AC58}" type="presParOf" srcId="{7278698A-A48E-4E3F-996D-80B6120DD779}" destId="{8D38BA70-24A5-46E1-85A7-768DA64DECB8}" srcOrd="4" destOrd="0" presId="urn:microsoft.com/office/officeart/2005/8/layout/funnel1"/>
    <dgm:cxn modelId="{66253C5C-B027-4DE5-92C8-4CCAA1612C41}" type="presParOf" srcId="{7278698A-A48E-4E3F-996D-80B6120DD779}" destId="{8011007A-1871-411A-A502-3EDF6886F353}" srcOrd="5" destOrd="0" presId="urn:microsoft.com/office/officeart/2005/8/layout/funnel1"/>
    <dgm:cxn modelId="{FBA39F59-EA9B-402F-BA3D-151D6A7E304F}" type="presParOf" srcId="{7278698A-A48E-4E3F-996D-80B6120DD779}" destId="{7F4DE03D-091F-4F0E-96D7-E4918F52A2D1}" srcOrd="6" destOrd="0" presId="urn:microsoft.com/office/officeart/2005/8/layout/funnel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0C50FA-F7C4-425F-9DEC-C6DF9EB4BD93}">
      <dsp:nvSpPr>
        <dsp:cNvPr id="0" name=""/>
        <dsp:cNvSpPr/>
      </dsp:nvSpPr>
      <dsp:spPr>
        <a:xfrm>
          <a:off x="813402" y="953000"/>
          <a:ext cx="2972490" cy="1032306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D83EC-B056-46D2-ADCE-404023F3519C}">
      <dsp:nvSpPr>
        <dsp:cNvPr id="0" name=""/>
        <dsp:cNvSpPr/>
      </dsp:nvSpPr>
      <dsp:spPr>
        <a:xfrm>
          <a:off x="2024945" y="3854726"/>
          <a:ext cx="576064" cy="368680"/>
        </a:xfrm>
        <a:prstGeom prst="downArrow">
          <a:avLst/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711360B-0040-489A-B065-F8F3F2E3DDFA}">
      <dsp:nvSpPr>
        <dsp:cNvPr id="0" name=""/>
        <dsp:cNvSpPr/>
      </dsp:nvSpPr>
      <dsp:spPr>
        <a:xfrm>
          <a:off x="631366" y="4176565"/>
          <a:ext cx="3329078" cy="69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Fachstelle Inklusion</a:t>
          </a:r>
          <a:endParaRPr lang="de-DE" sz="2400" b="1" kern="1200" dirty="0"/>
        </a:p>
      </dsp:txBody>
      <dsp:txXfrm>
        <a:off x="631366" y="4176565"/>
        <a:ext cx="3329078" cy="690875"/>
      </dsp:txXfrm>
    </dsp:sp>
    <dsp:sp modelId="{AB85F93D-5A4A-4F80-BAD8-7F050DD461A6}">
      <dsp:nvSpPr>
        <dsp:cNvPr id="0" name=""/>
        <dsp:cNvSpPr/>
      </dsp:nvSpPr>
      <dsp:spPr>
        <a:xfrm>
          <a:off x="1512171" y="1944322"/>
          <a:ext cx="1582083" cy="1555424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Austausch über „Gute-Praxis“</a:t>
          </a:r>
          <a:endParaRPr lang="de-DE" sz="1600" kern="1200" dirty="0"/>
        </a:p>
      </dsp:txBody>
      <dsp:txXfrm>
        <a:off x="1512171" y="1944322"/>
        <a:ext cx="1582083" cy="1555424"/>
      </dsp:txXfrm>
    </dsp:sp>
    <dsp:sp modelId="{8D38BA70-24A5-46E1-85A7-768DA64DECB8}">
      <dsp:nvSpPr>
        <dsp:cNvPr id="0" name=""/>
        <dsp:cNvSpPr/>
      </dsp:nvSpPr>
      <dsp:spPr>
        <a:xfrm>
          <a:off x="682742" y="734851"/>
          <a:ext cx="1529398" cy="1347564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Individuelle Beratung</a:t>
          </a:r>
          <a:endParaRPr lang="de-DE" sz="1600" kern="1200" dirty="0"/>
        </a:p>
      </dsp:txBody>
      <dsp:txXfrm>
        <a:off x="682742" y="734851"/>
        <a:ext cx="1529398" cy="1347564"/>
      </dsp:txXfrm>
    </dsp:sp>
    <dsp:sp modelId="{8011007A-1871-411A-A502-3EDF6886F353}">
      <dsp:nvSpPr>
        <dsp:cNvPr id="0" name=""/>
        <dsp:cNvSpPr/>
      </dsp:nvSpPr>
      <dsp:spPr>
        <a:xfrm>
          <a:off x="2218913" y="734848"/>
          <a:ext cx="1694060" cy="1252448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Passgenaue Lösungen vor Ort</a:t>
          </a:r>
          <a:endParaRPr lang="de-DE" sz="1400" kern="1200" dirty="0"/>
        </a:p>
      </dsp:txBody>
      <dsp:txXfrm>
        <a:off x="2218913" y="734848"/>
        <a:ext cx="1694060" cy="1252448"/>
      </dsp:txXfrm>
    </dsp:sp>
    <dsp:sp modelId="{7F4DE03D-091F-4F0E-96D7-E4918F52A2D1}">
      <dsp:nvSpPr>
        <dsp:cNvPr id="0" name=""/>
        <dsp:cNvSpPr/>
      </dsp:nvSpPr>
      <dsp:spPr>
        <a:xfrm>
          <a:off x="85345" y="501761"/>
          <a:ext cx="4437821" cy="3229777"/>
        </a:xfrm>
        <a:prstGeom prst="funnel">
          <a:avLst/>
        </a:pr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FCC25-8CFC-4714-A15C-5E7AD8D872A8}" type="datetimeFigureOut">
              <a:rPr lang="de-DE" smtClean="0"/>
              <a:pPr/>
              <a:t>17.11.2016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4844C-2BFB-48F8-8477-C9DF6CDCC9B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CA43C-2089-41B9-BF1B-2BDA150085BA}" type="datetimeFigureOut">
              <a:rPr lang="de-DE" smtClean="0"/>
              <a:pPr/>
              <a:t>17.11.2016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0EC1C-A6DD-479F-833C-14ADE4DBC53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0EC1C-A6DD-479F-833C-14ADE4DBC53F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 descr="GTBW_Marke_110912_Transpa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5888"/>
            <a:ext cx="102711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D5F0ED9F-D399-4683-AB09-DAF4D7B5A705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8C95FE0C-22D9-4E57-90EA-EC373A301EC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251520" y="1700808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952328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3"/>
          </p:nvPr>
        </p:nvSpPr>
        <p:spPr>
          <a:xfrm>
            <a:off x="446856" y="1916832"/>
            <a:ext cx="8229600" cy="1340480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7544" y="2204864"/>
            <a:ext cx="8208912" cy="404279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49BFB2EF-A6DA-479D-8773-B7F1492F1364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2"/>
          </p:nvPr>
        </p:nvSpPr>
        <p:spPr>
          <a:xfrm>
            <a:off x="467544" y="764704"/>
            <a:ext cx="8208912" cy="1295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7544" y="908720"/>
            <a:ext cx="8208912" cy="533893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CB171159-7C80-45A8-AC1F-F904FAC825E5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seit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7544" y="2204864"/>
            <a:ext cx="5904656" cy="367240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D0552523-979B-4F4C-9D33-DD574CC2027B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6516216" y="2204864"/>
            <a:ext cx="2170584" cy="403244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  <p:sp>
        <p:nvSpPr>
          <p:cNvPr id="12" name="Inhaltsplatzhalter 2"/>
          <p:cNvSpPr>
            <a:spLocks noGrp="1"/>
          </p:cNvSpPr>
          <p:nvPr>
            <p:ph idx="13"/>
          </p:nvPr>
        </p:nvSpPr>
        <p:spPr>
          <a:xfrm>
            <a:off x="457200" y="836712"/>
            <a:ext cx="8219256" cy="1296144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>
          <a:xfrm>
            <a:off x="467544" y="5949280"/>
            <a:ext cx="5904656" cy="28803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0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 (Bildunterschrift)</a:t>
            </a:r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Textseite mit Überschrift und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7544" y="2204864"/>
            <a:ext cx="4104456" cy="280831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C18DF5BF-D8A7-4514-9B02-E7E7B95E08E5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7544" y="5157192"/>
            <a:ext cx="8219256" cy="108012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3"/>
          </p:nvPr>
        </p:nvSpPr>
        <p:spPr>
          <a:xfrm>
            <a:off x="4644008" y="2204864"/>
            <a:ext cx="4104456" cy="280831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  <p:sp>
        <p:nvSpPr>
          <p:cNvPr id="12" name="Inhaltsplatzhalter 2"/>
          <p:cNvSpPr>
            <a:spLocks noGrp="1"/>
          </p:cNvSpPr>
          <p:nvPr>
            <p:ph idx="14"/>
          </p:nvPr>
        </p:nvSpPr>
        <p:spPr>
          <a:xfrm>
            <a:off x="457200" y="836712"/>
            <a:ext cx="8219256" cy="1296144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Textf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6ACAD89D-F0D0-442E-A139-FD711683720D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6516216" y="2204864"/>
            <a:ext cx="2170584" cy="403244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buNone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 durch Klicken bearbeiten</a:t>
            </a:r>
          </a:p>
        </p:txBody>
      </p:sp>
      <p:sp>
        <p:nvSpPr>
          <p:cNvPr id="15" name="Diagrammplatzhalter 14"/>
          <p:cNvSpPr>
            <a:spLocks noGrp="1"/>
          </p:cNvSpPr>
          <p:nvPr>
            <p:ph type="chart" sz="quarter" idx="13"/>
          </p:nvPr>
        </p:nvSpPr>
        <p:spPr>
          <a:xfrm>
            <a:off x="468313" y="2204864"/>
            <a:ext cx="5903912" cy="403225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Diagramm durch Klicken auf Symbol hinzufügen</a:t>
            </a:r>
            <a:endParaRPr lang="de-DE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457200" y="836712"/>
            <a:ext cx="8219256" cy="1296144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Textfe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C554CD1B-B2C1-4CE0-93D5-95FADC477F58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7544" y="5517232"/>
            <a:ext cx="8219256" cy="72008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buNone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 durch Klicken bearbeiten</a:t>
            </a:r>
          </a:p>
        </p:txBody>
      </p:sp>
      <p:sp>
        <p:nvSpPr>
          <p:cNvPr id="15" name="Diagrammplatzhalter 14"/>
          <p:cNvSpPr>
            <a:spLocks noGrp="1"/>
          </p:cNvSpPr>
          <p:nvPr>
            <p:ph type="chart" sz="quarter" idx="13"/>
          </p:nvPr>
        </p:nvSpPr>
        <p:spPr>
          <a:xfrm>
            <a:off x="468312" y="2205062"/>
            <a:ext cx="8208143" cy="324016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Diagramm durch Klicken auf Symbol hinzufügen</a:t>
            </a:r>
            <a:endParaRPr lang="de-DE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457200" y="836712"/>
            <a:ext cx="8219256" cy="1296144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E1E94749-EB00-44D2-A015-D3C5FFDB316E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Schlussfolie</a:t>
            </a:r>
          </a:p>
          <a:p>
            <a:pPr lvl="0"/>
            <a:r>
              <a:rPr lang="de-DE" dirty="0" smtClean="0"/>
              <a:t>Vielen Dank!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fache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02CF13EF-6BE9-4A44-9F17-C65E24661E1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45F00AFB-A459-4C64-97D5-B3AD1855BBB6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446856" y="803845"/>
            <a:ext cx="8229600" cy="1689051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02CF13EF-6BE9-4A44-9F17-C65E24661E1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AD68C6A0-B44A-4360-9AC9-2B9217AD36E9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446856" y="803845"/>
            <a:ext cx="8229600" cy="1689051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Hintergrundfläche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 algn="r">
              <a:defRPr/>
            </a:pPr>
            <a:fld id="{02CF13EF-6BE9-4A44-9F17-C65E24661E1A}" type="slidenum">
              <a:rPr lang="de-DE" smtClean="0"/>
              <a:pPr algn="r">
                <a:defRPr/>
              </a:pPr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231F42BC-B11E-4B5D-9828-CC0F85068414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3"/>
          </p:nvPr>
        </p:nvSpPr>
        <p:spPr>
          <a:xfrm>
            <a:off x="446856" y="803845"/>
            <a:ext cx="8229600" cy="1689051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 mit Hintergrundfläche 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  <a:prstGeom prst="rect">
            <a:avLst/>
          </a:prstGeom>
          <a:solidFill>
            <a:srgbClr val="FFFF66"/>
          </a:solidFill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 algn="r">
              <a:defRPr/>
            </a:pPr>
            <a:fld id="{02CF13EF-6BE9-4A44-9F17-C65E24661E1A}" type="slidenum">
              <a:rPr lang="de-DE" smtClean="0"/>
              <a:pPr algn="r">
                <a:defRPr/>
              </a:pPr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17D5A75B-3E13-4551-B7D4-1E5F64055C2A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3"/>
          </p:nvPr>
        </p:nvSpPr>
        <p:spPr>
          <a:xfrm>
            <a:off x="446856" y="803845"/>
            <a:ext cx="8229600" cy="1689051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C57B9877-65B2-4C9B-8154-4312B4A7C9C6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46856" y="803845"/>
            <a:ext cx="8229600" cy="608931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Inhaltsverzeichnis/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4631E049-8921-44D1-B417-BB85529F4ECE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46856" y="803845"/>
            <a:ext cx="8229600" cy="1112987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Hintergrund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6AD09ECA-4CD5-46D3-BA4F-CD92C5FF4964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46856" y="803845"/>
            <a:ext cx="8229600" cy="608931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Hintergrund 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>
              <a:defRPr/>
            </a:pPr>
            <a:fld id="{FFF6E9AE-52D4-49C0-9369-146274BE8FF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457200" y="6356350"/>
            <a:ext cx="59150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fld id="{9E5E31B7-EF06-4596-8303-A6D95F09F7B5}" type="datetime1">
              <a:rPr lang="de-DE" smtClean="0"/>
              <a:pPr>
                <a:defRPr/>
              </a:pPr>
              <a:t>17.11.2016</a:t>
            </a:fld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  <a:prstGeom prst="rect">
            <a:avLst/>
          </a:prstGeom>
          <a:solidFill>
            <a:srgbClr val="FFFF66"/>
          </a:solidFill>
        </p:spPr>
        <p:txBody>
          <a:bodyPr/>
          <a:lstStyle>
            <a:lvl1pPr>
              <a:buNone/>
              <a:defRPr sz="2000"/>
            </a:lvl1pPr>
            <a:lvl2pPr marL="271463" indent="-271463">
              <a:buFont typeface="Arial" pitchFamily="34" charset="0"/>
              <a:buChar char="•"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251520" y="692696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446856" y="803845"/>
            <a:ext cx="8229600" cy="608931"/>
          </a:xfrm>
          <a:prstGeom prst="rect">
            <a:avLst/>
          </a:prstGeom>
        </p:spPr>
        <p:txBody>
          <a:bodyPr/>
          <a:lstStyle>
            <a:lvl1pPr>
              <a:buNone/>
              <a:defRPr sz="2800"/>
            </a:lvl1pPr>
            <a:lvl2pPr marL="271463" indent="-271463">
              <a:buFont typeface="Arial" pitchFamily="34" charset="0"/>
              <a:buNone/>
              <a:defRPr sz="2000" baseline="0">
                <a:latin typeface="Arial" pitchFamily="34" charset="0"/>
                <a:cs typeface="Arial" pitchFamily="34" charset="0"/>
              </a:defRPr>
            </a:lvl2pPr>
            <a:lvl3pPr marL="541338" indent="-269875">
              <a:defRPr sz="2000" baseline="0"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51520" y="260648"/>
            <a:ext cx="8280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Gemeindetag Baden-Württemberg </a:t>
            </a:r>
            <a:endParaRPr lang="de-DE" sz="1100" dirty="0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82" r:id="rId3"/>
    <p:sldLayoutId id="2147483674" r:id="rId4"/>
    <p:sldLayoutId id="2147483683" r:id="rId5"/>
    <p:sldLayoutId id="2147483675" r:id="rId6"/>
    <p:sldLayoutId id="2147483685" r:id="rId7"/>
    <p:sldLayoutId id="2147483684" r:id="rId8"/>
    <p:sldLayoutId id="2147483686" r:id="rId9"/>
    <p:sldLayoutId id="2147483668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 advClick="0" advTm="10000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656184"/>
          </a:xfrm>
        </p:spPr>
        <p:txBody>
          <a:bodyPr/>
          <a:lstStyle/>
          <a:p>
            <a:pPr algn="ctr"/>
            <a:endParaRPr lang="de-DE" b="1" dirty="0" smtClean="0"/>
          </a:p>
          <a:p>
            <a:pPr algn="ctr"/>
            <a:endParaRPr lang="de-DE" b="1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251520" y="1772816"/>
            <a:ext cx="8640960" cy="47525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endParaRPr lang="de-DE" sz="1800" b="1" dirty="0" smtClean="0"/>
          </a:p>
          <a:p>
            <a:pPr algn="ctr"/>
            <a:r>
              <a:rPr lang="de-DE" sz="4400" b="1" dirty="0" smtClean="0"/>
              <a:t>Fachtagung</a:t>
            </a:r>
          </a:p>
          <a:p>
            <a:pPr algn="ctr"/>
            <a:r>
              <a:rPr lang="de-DE" sz="4400" b="1" dirty="0" smtClean="0"/>
              <a:t>„Treffpunkt Inklusion“</a:t>
            </a:r>
          </a:p>
          <a:p>
            <a:pPr algn="ctr"/>
            <a:r>
              <a:rPr lang="de-DE" sz="4400" b="1" dirty="0" smtClean="0"/>
              <a:t>am 30. November 2016</a:t>
            </a:r>
          </a:p>
          <a:p>
            <a:pPr algn="ctr"/>
            <a:endParaRPr lang="de-DE" sz="4000" b="1" dirty="0" smtClean="0"/>
          </a:p>
          <a:p>
            <a:pPr algn="ctr"/>
            <a:r>
              <a:rPr lang="de-DE" sz="5400" b="1" dirty="0" smtClean="0"/>
              <a:t>Fachstelle Inklusion </a:t>
            </a:r>
            <a:endParaRPr lang="de-DE" sz="4400" b="1" dirty="0" smtClean="0"/>
          </a:p>
          <a:p>
            <a:pPr algn="ctr"/>
            <a:endParaRPr lang="de-DE" b="1" dirty="0" smtClean="0"/>
          </a:p>
          <a:p>
            <a:pPr algn="ctr"/>
            <a:endParaRPr lang="de-DE" sz="5600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P102084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4553" t="26671" r="36077" b="38336"/>
          <a:stretch>
            <a:fillRect/>
          </a:stretch>
        </p:blipFill>
        <p:spPr>
          <a:xfrm>
            <a:off x="584665" y="3933056"/>
            <a:ext cx="1224136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nhaltsplatzhalter 6" descr="P1020847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rcRect l="20411" t="8089" b="5628"/>
          <a:stretch>
            <a:fillRect/>
          </a:stretch>
        </p:blipFill>
        <p:spPr>
          <a:xfrm>
            <a:off x="7236296" y="3282104"/>
            <a:ext cx="1666528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Stadt Bühl</a:t>
            </a:r>
          </a:p>
          <a:p>
            <a:r>
              <a:rPr lang="de-DE" sz="1600" dirty="0" smtClean="0"/>
              <a:t>Ansprechpartner: Thomas </a:t>
            </a:r>
            <a:r>
              <a:rPr lang="de-DE" sz="1600" dirty="0" err="1" smtClean="0"/>
              <a:t>Kist</a:t>
            </a:r>
            <a:endParaRPr lang="de-DE" sz="1600" dirty="0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4796701" y="6010255"/>
            <a:ext cx="3168352" cy="288032"/>
          </a:xfrm>
        </p:spPr>
        <p:txBody>
          <a:bodyPr/>
          <a:lstStyle/>
          <a:p>
            <a:r>
              <a:rPr lang="de-DE" sz="1200" dirty="0" smtClean="0"/>
              <a:t>Neue verkehrsrechtliche Maßnahmen</a:t>
            </a:r>
            <a:endParaRPr lang="de-DE" sz="1200" dirty="0"/>
          </a:p>
        </p:txBody>
      </p:sp>
      <p:pic>
        <p:nvPicPr>
          <p:cNvPr id="8" name="Grafik 7" descr="P10208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553912"/>
            <a:ext cx="1891928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Grafik 8" descr="P1020852.JPG"/>
          <p:cNvPicPr>
            <a:picLocks noChangeAspect="1"/>
          </p:cNvPicPr>
          <p:nvPr/>
        </p:nvPicPr>
        <p:blipFill>
          <a:blip r:embed="rId5" cstate="print"/>
          <a:srcRect l="27079" t="7029" r="14936"/>
          <a:stretch>
            <a:fillRect/>
          </a:stretch>
        </p:blipFill>
        <p:spPr>
          <a:xfrm>
            <a:off x="1979712" y="3933056"/>
            <a:ext cx="1616788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Grafik 9" descr="P1020855.JPG"/>
          <p:cNvPicPr>
            <a:picLocks noChangeAspect="1"/>
          </p:cNvPicPr>
          <p:nvPr/>
        </p:nvPicPr>
        <p:blipFill>
          <a:blip r:embed="rId6" cstate="print"/>
          <a:srcRect l="16248" t="2438" b="34179"/>
          <a:stretch>
            <a:fillRect/>
          </a:stretch>
        </p:blipFill>
        <p:spPr>
          <a:xfrm>
            <a:off x="584377" y="2336878"/>
            <a:ext cx="1584176" cy="1452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Grafik 10" descr="P1020857.JPG"/>
          <p:cNvPicPr>
            <a:picLocks noChangeAspect="1"/>
          </p:cNvPicPr>
          <p:nvPr/>
        </p:nvPicPr>
        <p:blipFill>
          <a:blip r:embed="rId7" cstate="print"/>
          <a:srcRect l="4991" t="17637" b="35332"/>
          <a:stretch>
            <a:fillRect/>
          </a:stretch>
        </p:blipFill>
        <p:spPr>
          <a:xfrm>
            <a:off x="7020272" y="1553912"/>
            <a:ext cx="1872208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Grafik 11" descr="P1020859.JPG"/>
          <p:cNvPicPr>
            <a:picLocks noChangeAspect="1"/>
          </p:cNvPicPr>
          <p:nvPr/>
        </p:nvPicPr>
        <p:blipFill>
          <a:blip r:embed="rId8" cstate="print"/>
          <a:srcRect l="17678" b="25360"/>
          <a:stretch>
            <a:fillRect/>
          </a:stretch>
        </p:blipFill>
        <p:spPr>
          <a:xfrm>
            <a:off x="4932040" y="4362224"/>
            <a:ext cx="2117833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467544" y="6021288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Neue Beschilderung und Ampel</a:t>
            </a:r>
            <a:endParaRPr lang="de-DE" sz="1200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Logo.png"/>
          <p:cNvPicPr>
            <a:picLocks noGrp="1" noChangeAspect="1"/>
          </p:cNvPicPr>
          <p:nvPr>
            <p:ph idx="12"/>
          </p:nvPr>
        </p:nvPicPr>
        <p:blipFill>
          <a:blip r:embed="rId2" cstate="print"/>
          <a:stretch>
            <a:fillRect/>
          </a:stretch>
        </p:blipFill>
        <p:spPr>
          <a:xfrm>
            <a:off x="6713734" y="1103389"/>
            <a:ext cx="2160240" cy="2650108"/>
          </a:xfrm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Gemeinde Schwarzach</a:t>
            </a:r>
          </a:p>
          <a:p>
            <a:r>
              <a:rPr lang="de-DE" sz="1600" dirty="0" smtClean="0"/>
              <a:t>Ansprechpartner: Bürgermeister Mathias Haas</a:t>
            </a:r>
            <a:endParaRPr lang="de-DE" sz="1600" dirty="0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682704" y="5949280"/>
            <a:ext cx="5904656" cy="288032"/>
          </a:xfrm>
        </p:spPr>
        <p:txBody>
          <a:bodyPr/>
          <a:lstStyle/>
          <a:p>
            <a:r>
              <a:rPr lang="de-DE" sz="1200" dirty="0" err="1" smtClean="0"/>
              <a:t>Barrierefreies</a:t>
            </a:r>
            <a:r>
              <a:rPr lang="de-DE" sz="1200" dirty="0" smtClean="0"/>
              <a:t> Einkaufs- und Dienstleistungszentrum mit Bürgerbüro KOMM-IN</a:t>
            </a:r>
          </a:p>
          <a:p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785742" y="379714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Seit 1998 viermal prämiert</a:t>
            </a:r>
            <a:endParaRPr lang="de-DE" sz="1200" dirty="0"/>
          </a:p>
        </p:txBody>
      </p:sp>
      <p:pic>
        <p:nvPicPr>
          <p:cNvPr id="17" name="Grafik 16" descr="Komm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76296"/>
            <a:ext cx="6327488" cy="3585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Theater.jpg"/>
          <p:cNvPicPr>
            <a:picLocks noGrp="1" noChangeAspect="1"/>
          </p:cNvPicPr>
          <p:nvPr>
            <p:ph idx="12"/>
          </p:nvPr>
        </p:nvPicPr>
        <p:blipFill>
          <a:blip r:embed="rId2" cstate="print"/>
          <a:stretch>
            <a:fillRect/>
          </a:stretch>
        </p:blipFill>
        <p:spPr>
          <a:xfrm>
            <a:off x="5729474" y="827747"/>
            <a:ext cx="3214174" cy="20026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Gemeinde Schwarzach</a:t>
            </a:r>
          </a:p>
          <a:p>
            <a:r>
              <a:rPr lang="de-DE" sz="1600" dirty="0" smtClean="0"/>
              <a:t>Ansprechpartner: Bürgermeister Mathias Haas</a:t>
            </a:r>
            <a:endParaRPr lang="de-DE" sz="1600" dirty="0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198018" y="5859630"/>
            <a:ext cx="3744416" cy="288032"/>
          </a:xfrm>
        </p:spPr>
        <p:txBody>
          <a:bodyPr/>
          <a:lstStyle/>
          <a:p>
            <a:r>
              <a:rPr lang="de-DE" sz="1200" dirty="0" err="1" smtClean="0"/>
              <a:t>Barrierefreier</a:t>
            </a:r>
            <a:r>
              <a:rPr lang="de-DE" sz="1200" dirty="0" smtClean="0"/>
              <a:t> und behindertengerechter Wildpark</a:t>
            </a:r>
          </a:p>
          <a:p>
            <a:endParaRPr lang="de-DE" dirty="0"/>
          </a:p>
        </p:txBody>
      </p:sp>
      <p:pic>
        <p:nvPicPr>
          <p:cNvPr id="8" name="Grafik 7" descr="Special-Olympics-Stützpunkt1.jpg"/>
          <p:cNvPicPr>
            <a:picLocks noChangeAspect="1"/>
          </p:cNvPicPr>
          <p:nvPr/>
        </p:nvPicPr>
        <p:blipFill>
          <a:blip r:embed="rId3" cstate="print"/>
          <a:srcRect l="14977" t="20855" r="17586" b="20285"/>
          <a:stretch>
            <a:fillRect/>
          </a:stretch>
        </p:blipFill>
        <p:spPr>
          <a:xfrm>
            <a:off x="5801232" y="3410206"/>
            <a:ext cx="3059832" cy="157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Special-Olympics-Stützpunkt2.jpg"/>
          <p:cNvPicPr>
            <a:picLocks noChangeAspect="1"/>
          </p:cNvPicPr>
          <p:nvPr/>
        </p:nvPicPr>
        <p:blipFill>
          <a:blip r:embed="rId4" cstate="print"/>
          <a:srcRect l="2270" t="7766" r="2372" b="23003"/>
          <a:stretch>
            <a:fillRect/>
          </a:stretch>
        </p:blipFill>
        <p:spPr>
          <a:xfrm>
            <a:off x="5782976" y="5031604"/>
            <a:ext cx="3096344" cy="141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5572587" y="2878967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Inklusive Theatergruppe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678727" y="647936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Special-</a:t>
            </a:r>
            <a:r>
              <a:rPr lang="de-DE" sz="1200" dirty="0" err="1" smtClean="0"/>
              <a:t>Olympics</a:t>
            </a:r>
            <a:r>
              <a:rPr lang="de-DE" sz="1200" dirty="0" smtClean="0"/>
              <a:t>-Stützpunkt</a:t>
            </a:r>
            <a:endParaRPr lang="de-DE" sz="1200" dirty="0"/>
          </a:p>
        </p:txBody>
      </p:sp>
      <p:pic>
        <p:nvPicPr>
          <p:cNvPr id="18" name="Grafik 17" descr="Tierpar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7" y="2775162"/>
            <a:ext cx="4464496" cy="2962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4374769" y="2131106"/>
            <a:ext cx="4491315" cy="464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extfeld 7"/>
          <p:cNvSpPr txBox="1"/>
          <p:nvPr/>
        </p:nvSpPr>
        <p:spPr>
          <a:xfrm>
            <a:off x="62679" y="692696"/>
            <a:ext cx="5472608" cy="25538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</a:rPr>
              <a:t>„Alles, was wir tun, </a:t>
            </a:r>
          </a:p>
          <a:p>
            <a:pPr algn="ctr"/>
            <a:r>
              <a:rPr lang="de-DE" sz="2800" b="1" i="1" dirty="0" smtClean="0">
                <a:solidFill>
                  <a:srgbClr val="002060"/>
                </a:solidFill>
              </a:rPr>
              <a:t>tun wir auch für andere, </a:t>
            </a:r>
          </a:p>
          <a:p>
            <a:pPr algn="ctr"/>
            <a:r>
              <a:rPr lang="de-DE" sz="2800" b="1" i="1" dirty="0" smtClean="0">
                <a:solidFill>
                  <a:srgbClr val="002060"/>
                </a:solidFill>
              </a:rPr>
              <a:t>und alles, was wir für andere tun, </a:t>
            </a:r>
          </a:p>
          <a:p>
            <a:pPr algn="ctr"/>
            <a:r>
              <a:rPr lang="de-DE" sz="2800" b="1" i="1" dirty="0" smtClean="0">
                <a:solidFill>
                  <a:srgbClr val="002060"/>
                </a:solidFill>
              </a:rPr>
              <a:t>tun wir auch für uns selbst.“ </a:t>
            </a:r>
          </a:p>
          <a:p>
            <a:pPr algn="ctr"/>
            <a:r>
              <a:rPr lang="de-DE" sz="2000" b="1" dirty="0" err="1" smtClean="0">
                <a:solidFill>
                  <a:srgbClr val="002060"/>
                </a:solidFill>
              </a:rPr>
              <a:t>Thich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</a:rPr>
              <a:t>Nhat</a:t>
            </a:r>
            <a:r>
              <a:rPr lang="de-DE" sz="2000" b="1" dirty="0" smtClean="0">
                <a:solidFill>
                  <a:srgbClr val="002060"/>
                </a:solidFill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</a:rPr>
              <a:t>Hanh</a:t>
            </a:r>
            <a:endParaRPr lang="de-DE" sz="2000" b="1" dirty="0" smtClean="0">
              <a:solidFill>
                <a:srgbClr val="002060"/>
              </a:solidFill>
            </a:endParaRPr>
          </a:p>
          <a:p>
            <a:pPr algn="ctr"/>
            <a:endParaRPr lang="de-DE" sz="1200" b="1" dirty="0" smtClean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Au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276" b="3276"/>
          <a:stretch>
            <a:fillRect/>
          </a:stretch>
        </p:blipFill>
        <p:spPr>
          <a:xfrm>
            <a:off x="179512" y="3190666"/>
            <a:ext cx="5328592" cy="3314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nhaltsplatzhalter 10" descr="Au2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770947"/>
            <a:ext cx="4176464" cy="291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Inklusion und Arbeit</a:t>
            </a:r>
          </a:p>
          <a:p>
            <a:r>
              <a:rPr lang="de-DE" sz="2400" b="1" dirty="0" smtClean="0"/>
              <a:t>Gemeinde Au</a:t>
            </a:r>
          </a:p>
          <a:p>
            <a:r>
              <a:rPr lang="de-DE" sz="1600" dirty="0" smtClean="0"/>
              <a:t>Dominik beim Bauhof</a:t>
            </a:r>
          </a:p>
        </p:txBody>
      </p:sp>
      <p:pic>
        <p:nvPicPr>
          <p:cNvPr id="16" name="Inhaltsplatzhalter 15" descr="Au4.jpg"/>
          <p:cNvPicPr>
            <a:picLocks noGrp="1" noChangeAspect="1"/>
          </p:cNvPicPr>
          <p:nvPr>
            <p:ph idx="14"/>
          </p:nvPr>
        </p:nvPicPr>
        <p:blipFill>
          <a:blip r:embed="rId4" cstate="print"/>
          <a:stretch>
            <a:fillRect/>
          </a:stretch>
        </p:blipFill>
        <p:spPr>
          <a:xfrm>
            <a:off x="5713166" y="3808072"/>
            <a:ext cx="3107306" cy="2696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Bopfingen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79" r="4779"/>
          <a:stretch>
            <a:fillRect/>
          </a:stretch>
        </p:blipFill>
        <p:spPr>
          <a:xfrm>
            <a:off x="261350" y="2592375"/>
            <a:ext cx="4560882" cy="2836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nhaltsplatzhalter 6" descr="Bopfingen4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tretch>
            <a:fillRect/>
          </a:stretch>
        </p:blipFill>
        <p:spPr>
          <a:xfrm>
            <a:off x="5230336" y="772614"/>
            <a:ext cx="3590136" cy="20528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Inklusion und Arbeit</a:t>
            </a:r>
          </a:p>
          <a:p>
            <a:r>
              <a:rPr lang="de-DE" sz="2400" b="1" dirty="0" smtClean="0"/>
              <a:t>Stadt </a:t>
            </a:r>
            <a:r>
              <a:rPr lang="de-DE" sz="2400" b="1" dirty="0" err="1" smtClean="0"/>
              <a:t>Bopfingen</a:t>
            </a:r>
            <a:endParaRPr lang="de-DE" sz="2400" b="1" dirty="0" smtClean="0"/>
          </a:p>
          <a:p>
            <a:r>
              <a:rPr lang="de-DE" sz="1600" dirty="0" smtClean="0"/>
              <a:t>Christian in der Stadtverwaltung </a:t>
            </a:r>
          </a:p>
        </p:txBody>
      </p:sp>
      <p:pic>
        <p:nvPicPr>
          <p:cNvPr id="8" name="Inhaltsplatzhalter 7" descr="Bopfingen3.jpg"/>
          <p:cNvPicPr>
            <a:picLocks noGrp="1" noChangeAspect="1"/>
          </p:cNvPicPr>
          <p:nvPr>
            <p:ph idx="14"/>
          </p:nvPr>
        </p:nvPicPr>
        <p:blipFill>
          <a:blip r:embed="rId4" cstate="print"/>
          <a:stretch>
            <a:fillRect/>
          </a:stretch>
        </p:blipFill>
        <p:spPr>
          <a:xfrm>
            <a:off x="5211328" y="2770709"/>
            <a:ext cx="3630635" cy="2071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 descr="Bopfingen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5529" y="4792653"/>
            <a:ext cx="3557764" cy="197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Magstadt3.JPG"/>
          <p:cNvPicPr>
            <a:picLocks noGrp="1" noChangeAspect="1"/>
          </p:cNvPicPr>
          <p:nvPr>
            <p:ph idx="12"/>
          </p:nvPr>
        </p:nvPicPr>
        <p:blipFill>
          <a:blip r:embed="rId2" cstate="print"/>
          <a:stretch>
            <a:fillRect/>
          </a:stretch>
        </p:blipFill>
        <p:spPr>
          <a:xfrm>
            <a:off x="6084168" y="4581128"/>
            <a:ext cx="2808312" cy="21062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Inklusion und Arbeit</a:t>
            </a:r>
          </a:p>
          <a:p>
            <a:r>
              <a:rPr lang="de-DE" sz="2400" b="1" dirty="0" smtClean="0"/>
              <a:t>Gemeinde </a:t>
            </a:r>
            <a:r>
              <a:rPr lang="de-DE" sz="2400" b="1" dirty="0" err="1" smtClean="0"/>
              <a:t>Magstadt</a:t>
            </a:r>
            <a:endParaRPr lang="de-DE" sz="2400" b="1" dirty="0" smtClean="0"/>
          </a:p>
          <a:p>
            <a:r>
              <a:rPr lang="de-DE" sz="1600" dirty="0" smtClean="0"/>
              <a:t>Kathrin in der Kindertagesstätte Liebenzeller Weg </a:t>
            </a:r>
          </a:p>
        </p:txBody>
      </p:sp>
      <p:pic>
        <p:nvPicPr>
          <p:cNvPr id="8" name="Inhaltsplatzhalter 7" descr="Magstadt4.JPG"/>
          <p:cNvPicPr>
            <a:picLocks noGrp="1" noChangeAspect="1"/>
          </p:cNvPicPr>
          <p:nvPr>
            <p:ph idx="14"/>
          </p:nvPr>
        </p:nvPicPr>
        <p:blipFill>
          <a:blip r:embed="rId3" cstate="print"/>
          <a:stretch>
            <a:fillRect/>
          </a:stretch>
        </p:blipFill>
        <p:spPr>
          <a:xfrm rot="21263434">
            <a:off x="4237651" y="2266822"/>
            <a:ext cx="3203593" cy="2402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Grafik 8" descr="Magstadt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437112"/>
            <a:ext cx="2952328" cy="22142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Grafik 9" descr="Magstadt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764704"/>
            <a:ext cx="1979712" cy="148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dplatzhalter 5" descr="Magstadt2.JPG"/>
          <p:cNvPicPr>
            <a:picLocks noGrp="1" noChangeAspect="1"/>
          </p:cNvPicPr>
          <p:nvPr>
            <p:ph type="pic" idx="1"/>
          </p:nvPr>
        </p:nvPicPr>
        <p:blipFill>
          <a:blip r:embed="rId6" cstate="print"/>
          <a:srcRect t="8537" b="8537"/>
          <a:stretch>
            <a:fillRect/>
          </a:stretch>
        </p:blipFill>
        <p:spPr>
          <a:xfrm rot="575088">
            <a:off x="970945" y="2457386"/>
            <a:ext cx="3200030" cy="1990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Ellipse 10"/>
          <p:cNvSpPr/>
          <p:nvPr/>
        </p:nvSpPr>
        <p:spPr>
          <a:xfrm>
            <a:off x="3491880" y="5229200"/>
            <a:ext cx="2376264" cy="1368152"/>
          </a:xfrm>
          <a:prstGeom prst="ellipse">
            <a:avLst/>
          </a:prstGeom>
          <a:solidFill>
            <a:srgbClr val="FF9999"/>
          </a:solidFill>
          <a:ln>
            <a:solidFill>
              <a:schemeClr val="accent2"/>
            </a:solidFill>
          </a:ln>
          <a:effectLst>
            <a:outerShdw blurRad="38100" dist="50800" dir="5400000" algn="ctr" rotWithShape="0">
              <a:srgbClr val="000000">
                <a:alpha val="9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„Kinder brauchen eine Bezugsperson“</a:t>
            </a:r>
            <a:endParaRPr lang="de-DE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656184"/>
          </a:xfrm>
        </p:spPr>
        <p:txBody>
          <a:bodyPr/>
          <a:lstStyle/>
          <a:p>
            <a:pPr algn="ctr"/>
            <a:endParaRPr lang="de-DE" b="1" dirty="0" smtClean="0"/>
          </a:p>
          <a:p>
            <a:pPr algn="ctr"/>
            <a:endParaRPr lang="de-DE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250" y="80771"/>
            <a:ext cx="4536504" cy="670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2"/>
          </p:nvPr>
        </p:nvGraphicFramePr>
        <p:xfrm>
          <a:off x="4283968" y="1484784"/>
          <a:ext cx="460851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457200" y="836712"/>
            <a:ext cx="8219256" cy="648072"/>
          </a:xfrm>
        </p:spPr>
        <p:txBody>
          <a:bodyPr/>
          <a:lstStyle/>
          <a:p>
            <a:r>
              <a:rPr lang="de-DE" dirty="0" smtClean="0"/>
              <a:t>Unsere Schwerpunkte und Aufgaben</a:t>
            </a:r>
          </a:p>
        </p:txBody>
      </p:sp>
      <p:pic>
        <p:nvPicPr>
          <p:cNvPr id="7" name="Grafik 6" descr="Bild2.png"/>
          <p:cNvPicPr/>
          <p:nvPr/>
        </p:nvPicPr>
        <p:blipFill>
          <a:blip r:embed="rId7" cstate="print"/>
          <a:srcRect t="5494" r="5669"/>
          <a:stretch>
            <a:fillRect/>
          </a:stretch>
        </p:blipFill>
        <p:spPr>
          <a:xfrm>
            <a:off x="287380" y="1790746"/>
            <a:ext cx="3996588" cy="444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Holzgerlingen_Inklusive_Jugendgrupp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818" b="9818"/>
          <a:stretch>
            <a:fillRect/>
          </a:stretch>
        </p:blipFill>
        <p:spPr>
          <a:xfrm>
            <a:off x="467544" y="2780928"/>
            <a:ext cx="497843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nhaltsplatzhalter 6" descr="Holzgerlingen_Malort1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tretch>
            <a:fillRect/>
          </a:stretch>
        </p:blipFill>
        <p:spPr>
          <a:xfrm>
            <a:off x="5724128" y="1638053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Stadt </a:t>
            </a:r>
            <a:r>
              <a:rPr lang="de-DE" sz="2400" b="1" dirty="0" err="1" smtClean="0"/>
              <a:t>Holzgerlingen</a:t>
            </a:r>
            <a:endParaRPr lang="de-DE" sz="2400" b="1" dirty="0" smtClean="0"/>
          </a:p>
          <a:p>
            <a:r>
              <a:rPr lang="de-DE" sz="1600" dirty="0" smtClean="0"/>
              <a:t>Ansprechpartnerin: Stella Grasser</a:t>
            </a:r>
            <a:endParaRPr lang="de-DE" sz="1600" dirty="0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395536" y="5877272"/>
            <a:ext cx="3888432" cy="288032"/>
          </a:xfrm>
        </p:spPr>
        <p:txBody>
          <a:bodyPr/>
          <a:lstStyle/>
          <a:p>
            <a:r>
              <a:rPr lang="de-DE" sz="1200" dirty="0" smtClean="0"/>
              <a:t>Inklusive Jugendgruppe</a:t>
            </a:r>
            <a:endParaRPr lang="de-DE" sz="1200" dirty="0"/>
          </a:p>
        </p:txBody>
      </p:sp>
      <p:pic>
        <p:nvPicPr>
          <p:cNvPr id="9" name="Grafik 8" descr="Holzgerlingen_SeniorenfrundlicherServi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971" y="4122185"/>
            <a:ext cx="2806626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5679303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„</a:t>
            </a:r>
            <a:r>
              <a:rPr lang="de-DE" sz="1200" dirty="0" err="1" smtClean="0"/>
              <a:t>Malort</a:t>
            </a:r>
            <a:r>
              <a:rPr lang="de-DE" sz="1200" dirty="0" smtClean="0"/>
              <a:t>“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652120" y="6237312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Kooperation Musikschule</a:t>
            </a:r>
            <a:endParaRPr lang="de-DE" sz="1200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Abgesenkter Bordstei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537" r="17278" b="22037"/>
          <a:stretch>
            <a:fillRect/>
          </a:stretch>
        </p:blipFill>
        <p:spPr>
          <a:xfrm>
            <a:off x="5601562" y="3789040"/>
            <a:ext cx="3002886" cy="189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nhaltsplatzhalter 6" descr="BarrierefreierZugang_Rathaus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tretch>
            <a:fillRect/>
          </a:stretch>
        </p:blipFill>
        <p:spPr>
          <a:xfrm>
            <a:off x="683568" y="2636912"/>
            <a:ext cx="2304256" cy="307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Stadt </a:t>
            </a:r>
            <a:r>
              <a:rPr lang="de-DE" sz="2400" b="1" dirty="0" err="1" smtClean="0"/>
              <a:t>Holzgerlingen</a:t>
            </a:r>
            <a:endParaRPr lang="de-DE" sz="2400" b="1" dirty="0" smtClean="0"/>
          </a:p>
          <a:p>
            <a:r>
              <a:rPr lang="de-DE" sz="1600" dirty="0" smtClean="0"/>
              <a:t>Ansprechpartnerin: Stella Grasser</a:t>
            </a:r>
            <a:endParaRPr lang="de-DE" sz="1600" dirty="0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5508104" y="5733256"/>
            <a:ext cx="2664296" cy="288032"/>
          </a:xfrm>
        </p:spPr>
        <p:txBody>
          <a:bodyPr/>
          <a:lstStyle/>
          <a:p>
            <a:r>
              <a:rPr lang="de-DE" sz="1200" dirty="0" smtClean="0"/>
              <a:t>Abgesenkter Bordstein</a:t>
            </a:r>
            <a:endParaRPr lang="de-DE" sz="1200" dirty="0"/>
          </a:p>
        </p:txBody>
      </p:sp>
      <p:pic>
        <p:nvPicPr>
          <p:cNvPr id="8" name="Grafik 7" descr="Holzgerlingen_SeniorenfrundlicherServi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6841" y="980728"/>
            <a:ext cx="2952328" cy="213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5508104" y="3140968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Seniorenfreundlicher Service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611560" y="5805264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Barrierefreier</a:t>
            </a:r>
            <a:r>
              <a:rPr lang="de-DE" sz="1200" dirty="0" smtClean="0"/>
              <a:t> Zugang – Rathaus</a:t>
            </a:r>
            <a:endParaRPr lang="de-DE" sz="1200" dirty="0"/>
          </a:p>
        </p:txBody>
      </p:sp>
      <p:pic>
        <p:nvPicPr>
          <p:cNvPr id="11" name="Grafik 10" descr="Mauritiskirche_Stadt.jpg"/>
          <p:cNvPicPr>
            <a:picLocks noChangeAspect="1"/>
          </p:cNvPicPr>
          <p:nvPr/>
        </p:nvPicPr>
        <p:blipFill>
          <a:blip r:embed="rId5" cstate="print">
            <a:lum bright="50000" contrast="-62000"/>
          </a:blip>
          <a:srcRect l="34281" t="6951" r="33233" b="9051"/>
          <a:stretch>
            <a:fillRect/>
          </a:stretch>
        </p:blipFill>
        <p:spPr>
          <a:xfrm>
            <a:off x="3563888" y="1561440"/>
            <a:ext cx="1728192" cy="445984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Abgesenkter Bordstei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122" t="29968" b="21052"/>
          <a:stretch>
            <a:fillRect/>
          </a:stretch>
        </p:blipFill>
        <p:spPr>
          <a:xfrm>
            <a:off x="4716016" y="4941168"/>
            <a:ext cx="4048449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Inhaltsplatzhalter 6" descr="BarrierefreierZugang_Rathaus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tretch>
            <a:fillRect/>
          </a:stretch>
        </p:blipFill>
        <p:spPr>
          <a:xfrm>
            <a:off x="413178" y="2492896"/>
            <a:ext cx="2520280" cy="33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Stadt </a:t>
            </a:r>
            <a:r>
              <a:rPr lang="de-DE" sz="2400" b="1" dirty="0" err="1" smtClean="0"/>
              <a:t>Holzgerlingen</a:t>
            </a:r>
            <a:endParaRPr lang="de-DE" sz="2400" b="1" dirty="0" smtClean="0"/>
          </a:p>
          <a:p>
            <a:r>
              <a:rPr lang="de-DE" sz="1600" dirty="0" smtClean="0"/>
              <a:t>Ansprechpartnerin: Stella Grasser</a:t>
            </a:r>
            <a:endParaRPr lang="de-DE" sz="1600" dirty="0"/>
          </a:p>
        </p:txBody>
      </p:sp>
      <p:pic>
        <p:nvPicPr>
          <p:cNvPr id="8" name="Grafik 7" descr="Holzgerlingen_SeniorenfrundlicherService.jpg"/>
          <p:cNvPicPr>
            <a:picLocks noChangeAspect="1"/>
          </p:cNvPicPr>
          <p:nvPr/>
        </p:nvPicPr>
        <p:blipFill>
          <a:blip r:embed="rId4" cstate="print"/>
          <a:srcRect b="15572"/>
          <a:stretch>
            <a:fillRect/>
          </a:stretch>
        </p:blipFill>
        <p:spPr>
          <a:xfrm>
            <a:off x="5921483" y="980728"/>
            <a:ext cx="284298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1" name="Grafik 10" descr="Mauritiskirche_Stadt.jpg"/>
          <p:cNvPicPr>
            <a:picLocks noChangeAspect="1"/>
          </p:cNvPicPr>
          <p:nvPr/>
        </p:nvPicPr>
        <p:blipFill>
          <a:blip r:embed="rId5" cstate="print">
            <a:lum bright="20000" contrast="-20000"/>
          </a:blip>
          <a:stretch>
            <a:fillRect/>
          </a:stretch>
        </p:blipFill>
        <p:spPr>
          <a:xfrm>
            <a:off x="3131840" y="1484784"/>
            <a:ext cx="2880320" cy="38598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Inhaltsplatzhalter 11"/>
          <p:cNvSpPr>
            <a:spLocks noGrp="1"/>
          </p:cNvSpPr>
          <p:nvPr>
            <p:ph idx="14"/>
          </p:nvPr>
        </p:nvSpPr>
        <p:spPr>
          <a:xfrm>
            <a:off x="377894" y="5949280"/>
            <a:ext cx="3528392" cy="288032"/>
          </a:xfrm>
        </p:spPr>
        <p:txBody>
          <a:bodyPr/>
          <a:lstStyle/>
          <a:p>
            <a:r>
              <a:rPr lang="de-DE" sz="1200" dirty="0" smtClean="0"/>
              <a:t>Inklusionsmesse am 03.10.2016</a:t>
            </a:r>
            <a:endParaRPr lang="de-DE" sz="1200" dirty="0"/>
          </a:p>
        </p:txBody>
      </p:sp>
      <p:pic>
        <p:nvPicPr>
          <p:cNvPr id="13" name="Grafik 12" descr="P1000563.JPG"/>
          <p:cNvPicPr>
            <a:picLocks noChangeAspect="1"/>
          </p:cNvPicPr>
          <p:nvPr/>
        </p:nvPicPr>
        <p:blipFill>
          <a:blip r:embed="rId6" cstate="print"/>
          <a:srcRect l="5201" t="34250" b="13251"/>
          <a:stretch>
            <a:fillRect/>
          </a:stretch>
        </p:blipFill>
        <p:spPr>
          <a:xfrm>
            <a:off x="6521502" y="3005917"/>
            <a:ext cx="2242963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P10203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000" t="8537" r="3333" b="8537"/>
          <a:stretch>
            <a:fillRect/>
          </a:stretch>
        </p:blipFill>
        <p:spPr>
          <a:xfrm>
            <a:off x="323528" y="2276872"/>
            <a:ext cx="3744416" cy="268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Gemeinde </a:t>
            </a:r>
            <a:r>
              <a:rPr lang="de-DE" sz="2400" b="1" dirty="0" err="1" smtClean="0"/>
              <a:t>Dusslingen</a:t>
            </a:r>
            <a:endParaRPr lang="de-DE" sz="2400" b="1" dirty="0" smtClean="0"/>
          </a:p>
          <a:p>
            <a:r>
              <a:rPr lang="de-DE" sz="1600" dirty="0" smtClean="0"/>
              <a:t>Ansprechpartnerin: Silke Hornung</a:t>
            </a:r>
            <a:endParaRPr lang="de-DE" sz="1600" dirty="0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305886" y="5022429"/>
            <a:ext cx="2160240" cy="288032"/>
          </a:xfrm>
        </p:spPr>
        <p:txBody>
          <a:bodyPr/>
          <a:lstStyle/>
          <a:p>
            <a:r>
              <a:rPr lang="de-DE" sz="1200" dirty="0" smtClean="0"/>
              <a:t>„Inklusiver Cafetreff“</a:t>
            </a:r>
            <a:endParaRPr lang="de-DE" sz="1200" dirty="0"/>
          </a:p>
        </p:txBody>
      </p:sp>
      <p:pic>
        <p:nvPicPr>
          <p:cNvPr id="8" name="Grafik 7" descr="DSC09898.JPG"/>
          <p:cNvPicPr>
            <a:picLocks noChangeAspect="1"/>
          </p:cNvPicPr>
          <p:nvPr/>
        </p:nvPicPr>
        <p:blipFill>
          <a:blip r:embed="rId3" cstate="print"/>
          <a:srcRect l="3302" t="8830" r="5299" b="9925"/>
          <a:stretch>
            <a:fillRect/>
          </a:stretch>
        </p:blipFill>
        <p:spPr>
          <a:xfrm>
            <a:off x="3635896" y="3861048"/>
            <a:ext cx="4032448" cy="268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nhaltsplatzhalter 6" descr="IMG_4128.JPG"/>
          <p:cNvPicPr>
            <a:picLocks noGrp="1" noChangeAspect="1"/>
          </p:cNvPicPr>
          <p:nvPr>
            <p:ph idx="12"/>
          </p:nvPr>
        </p:nvPicPr>
        <p:blipFill>
          <a:blip r:embed="rId4" cstate="print"/>
          <a:srcRect l="6763" r="8696"/>
          <a:stretch>
            <a:fillRect/>
          </a:stretch>
        </p:blipFill>
        <p:spPr>
          <a:xfrm>
            <a:off x="5148064" y="836712"/>
            <a:ext cx="3744416" cy="295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20160716_1631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79" r="4779"/>
          <a:stretch>
            <a:fillRect/>
          </a:stretch>
        </p:blipFill>
        <p:spPr>
          <a:xfrm>
            <a:off x="323528" y="2996952"/>
            <a:ext cx="4631103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nhaltsplatzhalter 6" descr="P1017159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052736"/>
            <a:ext cx="345041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Gemeinde </a:t>
            </a:r>
            <a:r>
              <a:rPr lang="de-DE" sz="2400" b="1" dirty="0" err="1" smtClean="0"/>
              <a:t>Dusslingen</a:t>
            </a:r>
            <a:endParaRPr lang="de-DE" sz="2400" b="1" dirty="0" smtClean="0"/>
          </a:p>
          <a:p>
            <a:r>
              <a:rPr lang="de-DE" sz="1600" dirty="0" smtClean="0"/>
              <a:t>Ansprechpartnerin: Silke Hornung</a:t>
            </a:r>
            <a:endParaRPr lang="de-DE" sz="1600" dirty="0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188765" y="6021288"/>
            <a:ext cx="3447131" cy="288032"/>
          </a:xfrm>
        </p:spPr>
        <p:txBody>
          <a:bodyPr/>
          <a:lstStyle/>
          <a:p>
            <a:r>
              <a:rPr lang="de-DE" sz="1200" dirty="0" smtClean="0"/>
              <a:t>„Inklusive Freizeitangebote für Kinder“</a:t>
            </a:r>
            <a:endParaRPr lang="de-DE" sz="1200" dirty="0"/>
          </a:p>
        </p:txBody>
      </p:sp>
      <p:pic>
        <p:nvPicPr>
          <p:cNvPr id="9" name="Grafik 8" descr="OLY033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3284984"/>
            <a:ext cx="324036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Bühl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432166" y="2738261"/>
            <a:ext cx="4031966" cy="30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nhaltsplatzhalter 6" descr="Bühl2.jpg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rcRect l="8000" b="-2020"/>
          <a:stretch>
            <a:fillRect/>
          </a:stretch>
        </p:blipFill>
        <p:spPr>
          <a:xfrm>
            <a:off x="7074350" y="3978457"/>
            <a:ext cx="1707565" cy="224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Unsere Modellkommunen</a:t>
            </a:r>
          </a:p>
          <a:p>
            <a:r>
              <a:rPr lang="de-DE" sz="2400" b="1" dirty="0" smtClean="0"/>
              <a:t>Stadt Bühl</a:t>
            </a:r>
          </a:p>
          <a:p>
            <a:r>
              <a:rPr lang="de-DE" sz="1600" dirty="0" smtClean="0"/>
              <a:t>Ansprechpartner: Thomas </a:t>
            </a:r>
            <a:r>
              <a:rPr lang="de-DE" sz="1600" dirty="0" err="1" smtClean="0"/>
              <a:t>Kist</a:t>
            </a:r>
            <a:endParaRPr lang="de-DE" sz="1600" dirty="0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431396" y="5715614"/>
            <a:ext cx="3312368" cy="288032"/>
          </a:xfrm>
        </p:spPr>
        <p:txBody>
          <a:bodyPr/>
          <a:lstStyle/>
          <a:p>
            <a:r>
              <a:rPr lang="de-DE" sz="1200" dirty="0" err="1" smtClean="0"/>
              <a:t>Barrierefreie</a:t>
            </a:r>
            <a:r>
              <a:rPr lang="de-DE" sz="1200" dirty="0" smtClean="0"/>
              <a:t> Zugänge</a:t>
            </a:r>
            <a:endParaRPr lang="de-DE" sz="1200" dirty="0"/>
          </a:p>
        </p:txBody>
      </p:sp>
      <p:pic>
        <p:nvPicPr>
          <p:cNvPr id="9" name="Grafik 8" descr="P10208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9456" y="1367663"/>
            <a:ext cx="20162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P1020862.JPG"/>
          <p:cNvPicPr>
            <a:picLocks noChangeAspect="1"/>
          </p:cNvPicPr>
          <p:nvPr/>
        </p:nvPicPr>
        <p:blipFill>
          <a:blip r:embed="rId5" cstate="print"/>
          <a:srcRect l="10518" t="5260" r="8843" b="26355"/>
          <a:stretch>
            <a:fillRect/>
          </a:stretch>
        </p:blipFill>
        <p:spPr>
          <a:xfrm>
            <a:off x="7053723" y="1367663"/>
            <a:ext cx="17281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 descr="P10208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9456" y="3996387"/>
            <a:ext cx="2016224" cy="2222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stervorlage - Ansich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225</Words>
  <Application>Microsoft Office PowerPoint</Application>
  <PresentationFormat>Bildschirmpräsentation (4:3)</PresentationFormat>
  <Paragraphs>71</Paragraphs>
  <Slides>16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Mustervorlage - Ansicht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</vt:vector>
  </TitlesOfParts>
  <Company>GTBW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Monika Tresp</dc:creator>
  <cp:lastModifiedBy>Flieger, Kerstin</cp:lastModifiedBy>
  <cp:revision>377</cp:revision>
  <dcterms:created xsi:type="dcterms:W3CDTF">2015-03-17T08:30:08Z</dcterms:created>
  <dcterms:modified xsi:type="dcterms:W3CDTF">2016-11-17T15:28:18Z</dcterms:modified>
</cp:coreProperties>
</file>